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2" r:id="rId3"/>
    <p:sldId id="261" r:id="rId4"/>
    <p:sldId id="262" r:id="rId5"/>
    <p:sldId id="263" r:id="rId6"/>
    <p:sldId id="275" r:id="rId7"/>
    <p:sldId id="273" r:id="rId8"/>
    <p:sldId id="276" r:id="rId9"/>
    <p:sldId id="278" r:id="rId10"/>
    <p:sldId id="266" r:id="rId11"/>
    <p:sldId id="268" r:id="rId12"/>
    <p:sldId id="274" r:id="rId13"/>
    <p:sldId id="277" r:id="rId14"/>
    <p:sldId id="267" r:id="rId15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6182" autoAdjust="0"/>
  </p:normalViewPr>
  <p:slideViewPr>
    <p:cSldViewPr showGuides="1">
      <p:cViewPr>
        <p:scale>
          <a:sx n="70" d="100"/>
          <a:sy n="70" d="100"/>
        </p:scale>
        <p:origin x="-1110" y="-49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30.10.2023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30.10.2023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161512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108146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427766" TargetMode="External"/><Relationship Id="rId2" Type="http://schemas.openxmlformats.org/officeDocument/2006/relationships/hyperlink" Target="https://learningapps.org/291782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1031" y="1124744"/>
            <a:ext cx="7767794" cy="387461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3600" b="1" dirty="0" smtClean="0">
                <a:solidFill>
                  <a:srgbClr val="0070C0"/>
                </a:solidFill>
              </a:rPr>
              <a:t>КВЭСТ-ГУЛЬНЯ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ДА ДНЯ РОДНАЙ МОВЫ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700" b="1" dirty="0" smtClean="0">
                <a:solidFill>
                  <a:srgbClr val="0070C0"/>
                </a:solidFill>
              </a:rPr>
              <a:t>«З МОВАЙ ЗМАЛКУ  </a:t>
            </a:r>
            <a:br>
              <a:rPr lang="ru-RU" sz="6700" b="1" dirty="0" smtClean="0">
                <a:solidFill>
                  <a:srgbClr val="0070C0"/>
                </a:solidFill>
              </a:rPr>
            </a:br>
            <a:r>
              <a:rPr lang="ru-RU" sz="6700" b="1" dirty="0">
                <a:solidFill>
                  <a:srgbClr val="0070C0"/>
                </a:solidFill>
              </a:rPr>
              <a:t> </a:t>
            </a:r>
            <a:r>
              <a:rPr lang="ru-RU" sz="6700" b="1" dirty="0" smtClean="0">
                <a:solidFill>
                  <a:srgbClr val="0070C0"/>
                </a:solidFill>
              </a:rPr>
              <a:t>        СЯБРАМ БУДЗЬ!»</a:t>
            </a:r>
            <a:endParaRPr lang="ru-RU" sz="6700" b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Кветкі Беларусі! — Букет валошак-васількоў | OK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2"/>
          <a:stretch/>
        </p:blipFill>
        <p:spPr bwMode="auto">
          <a:xfrm>
            <a:off x="-170284" y="-99392"/>
            <a:ext cx="5040559" cy="7113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A8B75EC-3575-4DC2-AB4B-705EA3B82A91}"/>
              </a:ext>
            </a:extLst>
          </p:cNvPr>
          <p:cNvSpPr/>
          <p:nvPr/>
        </p:nvSpPr>
        <p:spPr>
          <a:xfrm>
            <a:off x="2638028" y="0"/>
            <a:ext cx="7845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Гульня “ Зоркае вока”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D09350-D48D-4F4A-B571-6DAD6688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762436"/>
            <a:ext cx="3827698" cy="316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B1CEB15-AE13-40D4-A2F7-C49FEB95B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73" y="2542787"/>
            <a:ext cx="3830140" cy="417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2460D72-27B0-4E5B-9A1D-495F37FBB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5" y="789178"/>
            <a:ext cx="3444189" cy="469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D250CA-C0DD-42FC-8A44-A362DD99BA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3401616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A8B75EC-3575-4DC2-AB4B-705EA3B82A91}"/>
              </a:ext>
            </a:extLst>
          </p:cNvPr>
          <p:cNvSpPr/>
          <p:nvPr/>
        </p:nvSpPr>
        <p:spPr>
          <a:xfrm>
            <a:off x="2638028" y="0"/>
            <a:ext cx="7845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Гульня “ Зоркае вока”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D09350-D48D-4F4A-B571-6DAD6688F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982743"/>
            <a:ext cx="2121406" cy="17555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CD250CA-C0DD-42FC-8A44-A362DD99B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73" y="971679"/>
            <a:ext cx="1717902" cy="17179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B1CEB15-AE13-40D4-A2F7-C49FEB95B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44" y="998629"/>
            <a:ext cx="1610446" cy="17555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2460D72-27B0-4E5B-9A1D-495F37FBB1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2" y="971679"/>
            <a:ext cx="1287405" cy="17555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9C4BA0D-32C9-401F-96B7-E73BE1A34C15}"/>
              </a:ext>
            </a:extLst>
          </p:cNvPr>
          <p:cNvSpPr/>
          <p:nvPr/>
        </p:nvSpPr>
        <p:spPr>
          <a:xfrm>
            <a:off x="214128" y="2773297"/>
            <a:ext cx="2547492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ЛАСТА</a:t>
            </a:r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ЎКА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АДВАГА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ВАВЁРКА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КРЫНІЧКА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САЛАТА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СЦЯЖЫНКА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СЯБРОЎКА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ВЯСЁЛКА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41C864-8FC3-475B-B551-CF7B93E95172}"/>
              </a:ext>
            </a:extLst>
          </p:cNvPr>
          <p:cNvSpPr/>
          <p:nvPr/>
        </p:nvSpPr>
        <p:spPr>
          <a:xfrm>
            <a:off x="3142084" y="2773297"/>
            <a:ext cx="2265365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БЕРАГ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ВОЗЕРА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ДАБРО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ЕЛЬНІК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РАДЫЁ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СОНЕЙКА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КАЛОССЕ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ФУТБОЛ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E3FAC2D-949F-4A80-9C68-ABC0AA01A1F5}"/>
              </a:ext>
            </a:extLst>
          </p:cNvPr>
          <p:cNvSpPr/>
          <p:nvPr/>
        </p:nvSpPr>
        <p:spPr>
          <a:xfrm>
            <a:off x="9425475" y="2804626"/>
            <a:ext cx="2337499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АКУЛЯРЫ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НАЖНІЦЫ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ДУХІ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ЖМУРКІ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</a:t>
            </a:r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ХМАТЫ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ДЖЫНСЫ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КАНІКУЛЫ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СУТКІ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D319940-4531-4E36-980A-A1B9BD3FA0BA}"/>
              </a:ext>
            </a:extLst>
          </p:cNvPr>
          <p:cNvSpPr/>
          <p:nvPr/>
        </p:nvSpPr>
        <p:spPr>
          <a:xfrm>
            <a:off x="6125593" y="2804626"/>
            <a:ext cx="2598788" cy="40626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СЫРАСЦЬ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ГЛУШ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МЫШ 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ВОСЕНЬ</a:t>
            </a:r>
          </a:p>
          <a:p>
            <a:pPr algn="ctr"/>
            <a:r>
              <a:rPr lang="be-BY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ЕЛАРУСЬ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ХРАБРАСЦЬ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9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28" y="476672"/>
            <a:ext cx="10585176" cy="610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400" b="1" i="1" dirty="0" smtClean="0">
                <a:solidFill>
                  <a:srgbClr val="C00000"/>
                </a:solidFill>
              </a:rPr>
              <a:t>ГУЛЬНЯ  “ </a:t>
            </a:r>
            <a:r>
              <a:rPr lang="be-BY" sz="4400" b="1" i="1" dirty="0">
                <a:solidFill>
                  <a:srgbClr val="C00000"/>
                </a:solidFill>
              </a:rPr>
              <a:t>Што лішняе</a:t>
            </a:r>
            <a:r>
              <a:rPr lang="be-BY" sz="4400" b="1" i="1" dirty="0" smtClean="0">
                <a:solidFill>
                  <a:srgbClr val="C00000"/>
                </a:solidFill>
              </a:rPr>
              <a:t>?”</a:t>
            </a:r>
          </a:p>
          <a:p>
            <a:endParaRPr lang="en-US" sz="3600" dirty="0"/>
          </a:p>
          <a:p>
            <a:r>
              <a:rPr lang="be-BY" sz="3600" dirty="0" smtClean="0"/>
              <a:t>а)Апенька</a:t>
            </a:r>
            <a:r>
              <a:rPr lang="be-BY" sz="3600" dirty="0"/>
              <a:t>, аловак, баравік, махавік, падбярозавік, падасінавік</a:t>
            </a:r>
            <a:r>
              <a:rPr lang="be-BY" sz="3600" dirty="0" smtClean="0"/>
              <a:t>.</a:t>
            </a:r>
          </a:p>
          <a:p>
            <a:endParaRPr lang="en-US" sz="3600" dirty="0"/>
          </a:p>
          <a:p>
            <a:r>
              <a:rPr lang="be-BY" sz="3600" dirty="0"/>
              <a:t>б)Яблык, персік, груша, вішня, бульба, сліва, лімон</a:t>
            </a:r>
            <a:r>
              <a:rPr lang="be-BY" sz="3600" dirty="0" smtClean="0"/>
              <a:t>.</a:t>
            </a:r>
          </a:p>
          <a:p>
            <a:endParaRPr lang="en-US" sz="3600" dirty="0"/>
          </a:p>
          <a:p>
            <a:r>
              <a:rPr lang="be-BY" sz="3600" dirty="0"/>
              <a:t>в)Стол, ложак, шафа, крэсла, </a:t>
            </a:r>
            <a:r>
              <a:rPr lang="be-BY" sz="3600" dirty="0" smtClean="0"/>
              <a:t>відэлец, </a:t>
            </a:r>
            <a:r>
              <a:rPr lang="be-BY" sz="3600" dirty="0"/>
              <a:t>канапа.</a:t>
            </a:r>
            <a:endParaRPr lang="en-US" sz="3600" dirty="0"/>
          </a:p>
          <a:p>
            <a:pPr>
              <a:lnSpc>
                <a:spcPct val="95000"/>
              </a:lnSpc>
            </a:pPr>
            <a:endParaRPr lang="en-US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74132" y="2204864"/>
            <a:ext cx="1800200" cy="0"/>
          </a:xfrm>
          <a:prstGeom prst="line">
            <a:avLst/>
          </a:prstGeom>
          <a:ln w="5715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966620" y="3861048"/>
            <a:ext cx="1728192" cy="0"/>
          </a:xfrm>
          <a:prstGeom prst="line">
            <a:avLst/>
          </a:prstGeom>
          <a:ln w="5715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110636" y="5517232"/>
            <a:ext cx="1944216" cy="0"/>
          </a:xfrm>
          <a:prstGeom prst="line">
            <a:avLst/>
          </a:prstGeom>
          <a:ln w="5715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88" y="476672"/>
            <a:ext cx="1072919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be-BY" sz="3200" b="1" dirty="0" smtClean="0">
                <a:solidFill>
                  <a:schemeClr val="accent4">
                    <a:lumMod val="50000"/>
                  </a:schemeClr>
                </a:solidFill>
              </a:rPr>
              <a:t>ВЫКАНАЙ ЗАДАННЕ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820" y="1772816"/>
            <a:ext cx="691276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be-BY" sz="3200" u="sng" dirty="0" smtClean="0">
                <a:hlinkClick r:id="rId2"/>
              </a:rPr>
              <a:t> </a:t>
            </a:r>
            <a:r>
              <a:rPr lang="en-US" sz="3200" u="sng" dirty="0" smtClean="0">
                <a:hlinkClick r:id="rId2"/>
              </a:rPr>
              <a:t>https</a:t>
            </a:r>
            <a:r>
              <a:rPr lang="en-US" sz="3200" u="sng" dirty="0">
                <a:hlinkClick r:id="rId2"/>
              </a:rPr>
              <a:t>://learningapps.org/1615128</a:t>
            </a:r>
            <a:r>
              <a:rPr lang="be-BY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33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6A13C22-D257-4110-BF87-E2B894179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8" y="23302"/>
            <a:ext cx="11593288" cy="680858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956AE60-D919-4CAC-A438-6B42A2E4B05B}"/>
              </a:ext>
            </a:extLst>
          </p:cNvPr>
          <p:cNvSpPr/>
          <p:nvPr/>
        </p:nvSpPr>
        <p:spPr>
          <a:xfrm>
            <a:off x="5236574" y="56403"/>
            <a:ext cx="66967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6000" b="1" i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Ніякае багацце людзей не бывае даражэйшым за іх родную мову. </a:t>
            </a:r>
          </a:p>
          <a:p>
            <a:pPr algn="r"/>
            <a:r>
              <a:rPr lang="be-BY" sz="6000" b="1" i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Я. Колас</a:t>
            </a:r>
            <a:endParaRPr lang="ru-RU" sz="60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0.userapi.com/impg/dhhLG-mdKylnchO_EK89Ivrb1AK2nAC7qTsBKw/plF6m9E_z4U.jpg?size=800x549&amp;quality=95&amp;sign=61763d531131760a5bac4d9aa2f862a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87" y="0"/>
            <a:ext cx="9823485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лавная стран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30314"/>
            <a:ext cx="9001000" cy="6750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22B1DC-83BA-4CE5-86A4-82C8951AD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5013176"/>
            <a:ext cx="2438400" cy="1950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958848D-B41C-45F7-A8E9-9D014BD2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33" y="-414"/>
            <a:ext cx="9577064" cy="6858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1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B8858E7-B0D7-435A-B233-E983DBEBC79C}"/>
              </a:ext>
            </a:extLst>
          </p:cNvPr>
          <p:cNvSpPr/>
          <p:nvPr/>
        </p:nvSpPr>
        <p:spPr>
          <a:xfrm>
            <a:off x="1972129" y="-126687"/>
            <a:ext cx="82445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Ці</a:t>
            </a:r>
            <a:r>
              <a:rPr lang="ru-RU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8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ведаеце</a:t>
            </a:r>
            <a:r>
              <a:rPr lang="ru-RU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вы?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04F9C9-5875-4873-BB74-1C8E3D4B7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1196752"/>
            <a:ext cx="9570614" cy="539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8536" y="5805264"/>
            <a:ext cx="2160240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be-BY" sz="2800" b="1" dirty="0" smtClean="0">
                <a:solidFill>
                  <a:srgbClr val="FF0000"/>
                </a:solidFill>
              </a:rPr>
              <a:t>г. ПОЛАЦК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884" y="1124744"/>
            <a:ext cx="779894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b="1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ВЫКАНАЙ ЗАДАННЕ</a:t>
            </a:r>
          </a:p>
          <a:p>
            <a:endParaRPr lang="be-BY" u="sng" dirty="0">
              <a:hlinkClick r:id="rId2"/>
            </a:endParaRPr>
          </a:p>
          <a:p>
            <a:endParaRPr lang="en-US" u="sng" dirty="0" smtClean="0">
              <a:hlinkClick r:id="rId2"/>
            </a:endParaRPr>
          </a:p>
          <a:p>
            <a:r>
              <a:rPr lang="be-BY" u="sng" dirty="0" smtClean="0">
                <a:hlinkClick r:id="rId2"/>
              </a:rPr>
              <a:t> </a:t>
            </a:r>
            <a:r>
              <a:rPr lang="be-BY" sz="3600" u="sng" dirty="0" smtClean="0">
                <a:hlinkClick r:id="rId2"/>
              </a:rPr>
              <a:t>https</a:t>
            </a:r>
            <a:r>
              <a:rPr lang="be-BY" sz="3600" u="sng" dirty="0">
                <a:hlinkClick r:id="rId2"/>
              </a:rPr>
              <a:t>://learningapps.org/1081465</a:t>
            </a:r>
            <a:r>
              <a:rPr lang="be-BY" sz="3600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в картинках с ответами для 1-4 класс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816808"/>
            <a:ext cx="3744416" cy="230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Ребусы для детей | Началоч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56" y="188640"/>
            <a:ext cx="3528392" cy="223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Ребусы для детей 6-7 лет - Альфикум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92" y="3435687"/>
            <a:ext cx="288032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НИИ Эврика. Ребусы для 1 класса в картинках: принципы решения и задания с  ответам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3789040"/>
            <a:ext cx="3560002" cy="216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5820" y="188640"/>
            <a:ext cx="1058517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be-BY" sz="3600" b="1" dirty="0" smtClean="0">
                <a:solidFill>
                  <a:schemeClr val="tx2"/>
                </a:solidFill>
              </a:rPr>
              <a:t>РАЗГАДАЙЦЕ  РЭБУСЫ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892" y="3124991"/>
            <a:ext cx="302433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be-BY" b="1" dirty="0" smtClean="0"/>
              <a:t>КЛЕЙ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5060" y="2650748"/>
            <a:ext cx="31683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be-BY" b="1" dirty="0" smtClean="0"/>
              <a:t>ДЫМ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17729" y="6159729"/>
            <a:ext cx="266429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be-BY" b="1" dirty="0" smtClean="0"/>
              <a:t>КАТОК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0880" y="6075630"/>
            <a:ext cx="262474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be-BY" b="1" dirty="0" smtClean="0"/>
              <a:t>ЛІСА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70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988" y="1412776"/>
            <a:ext cx="7654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u="sng" dirty="0">
                <a:hlinkClick r:id="rId2"/>
              </a:rPr>
              <a:t>https://learningapps.org/2917825</a:t>
            </a:r>
            <a:r>
              <a:rPr lang="be-BY" sz="3600" dirty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93812" y="476672"/>
            <a:ext cx="102971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be-BY" sz="4000" b="1" dirty="0" smtClean="0">
                <a:solidFill>
                  <a:schemeClr val="accent4">
                    <a:lumMod val="50000"/>
                  </a:schemeClr>
                </a:solidFill>
              </a:rPr>
              <a:t>ВЫКАНАЙ ЗАДАННЕ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7988" y="3759565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/>
              <a:t>	</a:t>
            </a:r>
            <a:endParaRPr lang="en-US" dirty="0"/>
          </a:p>
          <a:p>
            <a:r>
              <a:rPr lang="be-BY" sz="3600" u="sng" dirty="0">
                <a:hlinkClick r:id="rId3"/>
              </a:rPr>
              <a:t>https://learningapps.org/1427766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22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95" y="359189"/>
            <a:ext cx="1058517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be-BY" sz="6000" b="1" dirty="0" smtClean="0">
                <a:solidFill>
                  <a:srgbClr val="FF0000"/>
                </a:solidFill>
              </a:rPr>
              <a:t>ЗАПРАШАЕМ </a:t>
            </a:r>
          </a:p>
          <a:p>
            <a:pPr algn="ctr">
              <a:lnSpc>
                <a:spcPct val="95000"/>
              </a:lnSpc>
            </a:pPr>
            <a:r>
              <a:rPr lang="be-BY" sz="6000" b="1" dirty="0" smtClean="0">
                <a:solidFill>
                  <a:srgbClr val="FF0000"/>
                </a:solidFill>
              </a:rPr>
              <a:t>НА</a:t>
            </a:r>
          </a:p>
          <a:p>
            <a:pPr algn="ctr">
              <a:lnSpc>
                <a:spcPct val="95000"/>
              </a:lnSpc>
            </a:pPr>
            <a:r>
              <a:rPr lang="be-BY" sz="6000" b="1" dirty="0" smtClean="0">
                <a:solidFill>
                  <a:srgbClr val="FF0000"/>
                </a:solidFill>
              </a:rPr>
              <a:t> ФІЗКУЛЬТХВІЛІНКУ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086" name="Picture 14" descr="http://alekva.by/d/1214_belarusy_tantsuyu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"/>
          <a:stretch/>
        </p:blipFill>
        <p:spPr bwMode="auto">
          <a:xfrm>
            <a:off x="3718474" y="3056716"/>
            <a:ext cx="4320154" cy="359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3593</TotalTime>
  <Words>134</Words>
  <Application>Microsoft Office PowerPoint</Application>
  <PresentationFormat>Произвольный</PresentationFormat>
  <Paragraphs>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Презентация, посвященная началу учебного года</vt:lpstr>
      <vt:lpstr>КВЭСТ-ГУЛЬНЯ  ДА ДНЯ РОДНАЙ МОВЫ  «З МОВАЙ ЗМАЛКУ            СЯБРАМ БУДЗЬ!»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беларускай мовы</dc:title>
  <dc:creator>Артём Кулаков</dc:creator>
  <cp:lastModifiedBy>1</cp:lastModifiedBy>
  <cp:revision>40</cp:revision>
  <dcterms:created xsi:type="dcterms:W3CDTF">2020-02-16T19:47:25Z</dcterms:created>
  <dcterms:modified xsi:type="dcterms:W3CDTF">2023-10-30T17:55:30Z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