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312" r:id="rId4"/>
    <p:sldId id="314" r:id="rId5"/>
    <p:sldId id="292" r:id="rId6"/>
    <p:sldId id="293" r:id="rId7"/>
    <p:sldId id="267" r:id="rId8"/>
    <p:sldId id="268" r:id="rId9"/>
    <p:sldId id="296" r:id="rId10"/>
    <p:sldId id="297" r:id="rId11"/>
    <p:sldId id="294" r:id="rId12"/>
    <p:sldId id="317" r:id="rId13"/>
    <p:sldId id="316" r:id="rId14"/>
    <p:sldId id="315" r:id="rId15"/>
  </p:sldIdLst>
  <p:sldSz cx="9144000" cy="6858000" type="screen4x3"/>
  <p:notesSz cx="6850063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CB"/>
    <a:srgbClr val="E20087"/>
    <a:srgbClr val="157FFF"/>
    <a:srgbClr val="003300"/>
    <a:srgbClr val="E20071"/>
    <a:srgbClr val="EF720B"/>
    <a:srgbClr val="F79B4F"/>
    <a:srgbClr val="6F4001"/>
    <a:srgbClr val="CC9900"/>
    <a:srgbClr val="F7E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6E9D0-9BEA-431C-8B2E-86F98B46B059}" type="doc">
      <dgm:prSet loTypeId="urn:microsoft.com/office/officeart/2005/8/layout/chevron2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3419358-425F-46A6-BE96-19E248F8456D}">
      <dgm:prSet/>
      <dgm:spPr/>
      <dgm:t>
        <a:bodyPr/>
        <a:lstStyle/>
        <a:p>
          <a:pPr rtl="0"/>
          <a:r>
            <a:rPr lang="ru-RU" b="1" dirty="0" smtClean="0"/>
            <a:t>Задача</a:t>
          </a:r>
          <a:endParaRPr lang="ru-RU" b="1" dirty="0"/>
        </a:p>
      </dgm:t>
    </dgm:pt>
    <dgm:pt modelId="{636E4757-99DD-44EA-A0F5-50C448FDE144}" type="parTrans" cxnId="{46CB59DD-06A7-49FE-9799-A17EC9A69E78}">
      <dgm:prSet/>
      <dgm:spPr/>
      <dgm:t>
        <a:bodyPr/>
        <a:lstStyle/>
        <a:p>
          <a:endParaRPr lang="ru-RU"/>
        </a:p>
      </dgm:t>
    </dgm:pt>
    <dgm:pt modelId="{02A16E1E-2428-4148-A997-A4FF55DEE679}" type="sibTrans" cxnId="{46CB59DD-06A7-49FE-9799-A17EC9A69E78}">
      <dgm:prSet/>
      <dgm:spPr/>
      <dgm:t>
        <a:bodyPr/>
        <a:lstStyle/>
        <a:p>
          <a:endParaRPr lang="ru-RU"/>
        </a:p>
      </dgm:t>
    </dgm:pt>
    <dgm:pt modelId="{5049416C-6851-4707-91A9-F32E35D6B8B6}">
      <dgm:prSet/>
      <dgm:spPr/>
      <dgm:t>
        <a:bodyPr/>
        <a:lstStyle/>
        <a:p>
          <a:r>
            <a:rPr lang="ru-RU" b="1" dirty="0" smtClean="0"/>
            <a:t>Задача</a:t>
          </a:r>
          <a:endParaRPr lang="ru-RU" b="1" dirty="0"/>
        </a:p>
      </dgm:t>
    </dgm:pt>
    <dgm:pt modelId="{A20FF5ED-A3DA-48B8-95B0-F8F7E3FF48A8}" type="parTrans" cxnId="{2678408D-089C-4918-BA20-BE0905D07BC4}">
      <dgm:prSet/>
      <dgm:spPr/>
      <dgm:t>
        <a:bodyPr/>
        <a:lstStyle/>
        <a:p>
          <a:endParaRPr lang="ru-RU"/>
        </a:p>
      </dgm:t>
    </dgm:pt>
    <dgm:pt modelId="{E382790C-F62D-4840-B2C3-2CE07D97F3BE}" type="sibTrans" cxnId="{2678408D-089C-4918-BA20-BE0905D07BC4}">
      <dgm:prSet/>
      <dgm:spPr/>
      <dgm:t>
        <a:bodyPr/>
        <a:lstStyle/>
        <a:p>
          <a:endParaRPr lang="ru-RU"/>
        </a:p>
      </dgm:t>
    </dgm:pt>
    <dgm:pt modelId="{076DFB34-8F9E-42A2-A5C3-0B93BE555B25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Узнать, что такое плотность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4810A75-C1A0-457C-864B-2A88F752503B}" type="parTrans" cxnId="{66568966-7454-4F49-B68B-103903DC32C1}">
      <dgm:prSet/>
      <dgm:spPr/>
      <dgm:t>
        <a:bodyPr/>
        <a:lstStyle/>
        <a:p>
          <a:endParaRPr lang="ru-RU"/>
        </a:p>
      </dgm:t>
    </dgm:pt>
    <dgm:pt modelId="{E5D8D087-4D2B-4986-8EF9-B3C24DF43A9B}" type="sibTrans" cxnId="{66568966-7454-4F49-B68B-103903DC32C1}">
      <dgm:prSet/>
      <dgm:spPr/>
      <dgm:t>
        <a:bodyPr/>
        <a:lstStyle/>
        <a:p>
          <a:endParaRPr lang="ru-RU"/>
        </a:p>
      </dgm:t>
    </dgm:pt>
    <dgm:pt modelId="{C4B28959-C571-4065-B7E5-24888B5CAEFF}">
      <dgm:prSet/>
      <dgm:spPr/>
      <dgm:t>
        <a:bodyPr/>
        <a:lstStyle/>
        <a:p>
          <a:pPr rtl="0"/>
          <a:r>
            <a:rPr lang="ru-RU" b="1" smtClean="0"/>
            <a:t>Задача</a:t>
          </a:r>
          <a:endParaRPr lang="ru-RU" b="1" dirty="0"/>
        </a:p>
      </dgm:t>
    </dgm:pt>
    <dgm:pt modelId="{B96A28D5-87C5-4582-8CF0-452BF5DDC2DD}" type="sibTrans" cxnId="{65A878DC-33F3-4A79-9D77-E0E8FC273FEE}">
      <dgm:prSet/>
      <dgm:spPr/>
      <dgm:t>
        <a:bodyPr/>
        <a:lstStyle/>
        <a:p>
          <a:endParaRPr lang="ru-RU"/>
        </a:p>
      </dgm:t>
    </dgm:pt>
    <dgm:pt modelId="{6B574A59-F5FD-4AE0-855A-31C36F8F426F}" type="parTrans" cxnId="{65A878DC-33F3-4A79-9D77-E0E8FC273FEE}">
      <dgm:prSet/>
      <dgm:spPr/>
      <dgm:t>
        <a:bodyPr/>
        <a:lstStyle/>
        <a:p>
          <a:endParaRPr lang="ru-RU"/>
        </a:p>
      </dgm:t>
    </dgm:pt>
    <dgm:pt modelId="{9CBF282B-1AF3-4479-B6F4-E7CB15C5F232}">
      <dgm:prSet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1B88DF1-92A5-4377-B167-296431326449}" type="parTrans" cxnId="{E63AF5DB-CB5D-4596-9CE2-7C837CD521F0}">
      <dgm:prSet/>
      <dgm:spPr/>
      <dgm:t>
        <a:bodyPr/>
        <a:lstStyle/>
        <a:p>
          <a:endParaRPr lang="ru-RU"/>
        </a:p>
      </dgm:t>
    </dgm:pt>
    <dgm:pt modelId="{2250FD9A-FB95-4EE7-AD42-F868CAD0C9BA}" type="sibTrans" cxnId="{E63AF5DB-CB5D-4596-9CE2-7C837CD521F0}">
      <dgm:prSet/>
      <dgm:spPr/>
      <dgm:t>
        <a:bodyPr/>
        <a:lstStyle/>
        <a:p>
          <a:endParaRPr lang="ru-RU"/>
        </a:p>
      </dgm:t>
    </dgm:pt>
    <dgm:pt modelId="{F98DDAE7-CFFB-47D4-901D-10046B8B0743}">
      <dgm:prSet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F1E2C1F-B79D-4753-8C7C-8F567CE97C80}" type="sibTrans" cxnId="{F7F1DAF5-D8C0-47A0-8B8E-91EB07B9A2B2}">
      <dgm:prSet/>
      <dgm:spPr/>
      <dgm:t>
        <a:bodyPr/>
        <a:lstStyle/>
        <a:p>
          <a:endParaRPr lang="ru-RU"/>
        </a:p>
      </dgm:t>
    </dgm:pt>
    <dgm:pt modelId="{7BB30192-286A-43C5-A117-234DB5FBD0D7}" type="parTrans" cxnId="{F7F1DAF5-D8C0-47A0-8B8E-91EB07B9A2B2}">
      <dgm:prSet/>
      <dgm:spPr/>
      <dgm:t>
        <a:bodyPr/>
        <a:lstStyle/>
        <a:p>
          <a:endParaRPr lang="ru-RU"/>
        </a:p>
      </dgm:t>
    </dgm:pt>
    <dgm:pt modelId="{D890742B-3698-4ADE-995E-97762C66EEDF}">
      <dgm:prSet/>
      <dgm:spPr/>
      <dgm:t>
        <a:bodyPr/>
        <a:lstStyle/>
        <a:p>
          <a:pPr rtl="0"/>
          <a:r>
            <a:rPr lang="ru-RU" b="1" dirty="0" smtClean="0"/>
            <a:t>Задача</a:t>
          </a:r>
          <a:endParaRPr lang="ru-RU" b="1" dirty="0"/>
        </a:p>
      </dgm:t>
    </dgm:pt>
    <dgm:pt modelId="{59612C72-7C54-4984-8B59-5F3E5E67BA13}" type="parTrans" cxnId="{110A8084-CFE1-400B-84A3-3D6D953ED243}">
      <dgm:prSet/>
      <dgm:spPr/>
      <dgm:t>
        <a:bodyPr/>
        <a:lstStyle/>
        <a:p>
          <a:endParaRPr lang="ru-RU"/>
        </a:p>
      </dgm:t>
    </dgm:pt>
    <dgm:pt modelId="{AD8AB36E-9F16-428F-A6FB-7DFA3203D4B4}" type="sibTrans" cxnId="{110A8084-CFE1-400B-84A3-3D6D953ED243}">
      <dgm:prSet/>
      <dgm:spPr/>
      <dgm:t>
        <a:bodyPr/>
        <a:lstStyle/>
        <a:p>
          <a:endParaRPr lang="ru-RU"/>
        </a:p>
      </dgm:t>
    </dgm:pt>
    <dgm:pt modelId="{6AD90277-042D-4BBC-AAE8-6E4A2A2E3A74}">
      <dgm:prSet/>
      <dgm:spPr/>
      <dgm:t>
        <a:bodyPr/>
        <a:lstStyle/>
        <a:p>
          <a:pPr rtl="0"/>
          <a:r>
            <a:rPr lang="ru-RU" b="1" dirty="0" smtClean="0"/>
            <a:t>Задача</a:t>
          </a:r>
          <a:endParaRPr lang="ru-RU" b="1" dirty="0"/>
        </a:p>
      </dgm:t>
    </dgm:pt>
    <dgm:pt modelId="{DC0D82BE-B9A5-42DE-9F0D-9A6242621303}" type="parTrans" cxnId="{AD3ABF51-DA80-49A6-A443-394F8AC51821}">
      <dgm:prSet/>
      <dgm:spPr/>
      <dgm:t>
        <a:bodyPr/>
        <a:lstStyle/>
        <a:p>
          <a:endParaRPr lang="ru-RU"/>
        </a:p>
      </dgm:t>
    </dgm:pt>
    <dgm:pt modelId="{0E669753-2570-4736-9810-53AF5E48A745}" type="sibTrans" cxnId="{AD3ABF51-DA80-49A6-A443-394F8AC51821}">
      <dgm:prSet/>
      <dgm:spPr/>
      <dgm:t>
        <a:bodyPr/>
        <a:lstStyle/>
        <a:p>
          <a:endParaRPr lang="ru-RU"/>
        </a:p>
      </dgm:t>
    </dgm:pt>
    <dgm:pt modelId="{0FABD653-9F2D-4729-B7D6-0552C95732BE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Выяснить, встречаются ли в природе несмешивающиеся жидкости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E3BED-BC73-48D6-B4BD-16B3D4A9BFD2}" type="parTrans" cxnId="{0E23C384-94DD-4EEA-BC7C-6B0E0CC5E425}">
      <dgm:prSet/>
      <dgm:spPr/>
      <dgm:t>
        <a:bodyPr/>
        <a:lstStyle/>
        <a:p>
          <a:endParaRPr lang="ru-RU"/>
        </a:p>
      </dgm:t>
    </dgm:pt>
    <dgm:pt modelId="{ADA5301C-D46A-45B0-98A7-67FBDC282D41}" type="sibTrans" cxnId="{0E23C384-94DD-4EEA-BC7C-6B0E0CC5E425}">
      <dgm:prSet/>
      <dgm:spPr/>
      <dgm:t>
        <a:bodyPr/>
        <a:lstStyle/>
        <a:p>
          <a:endParaRPr lang="ru-RU"/>
        </a:p>
      </dgm:t>
    </dgm:pt>
    <dgm:pt modelId="{B7C37704-F433-497E-B547-D0DBD83B0B11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Выяснить, применяет ли человек в своей жизни свойства несмешивающихся жидкостей</a:t>
          </a:r>
          <a:endParaRPr lang="ru-RU" sz="1900" dirty="0"/>
        </a:p>
      </dgm:t>
    </dgm:pt>
    <dgm:pt modelId="{7BC29337-ECD2-41BA-A22C-786D8D5B036F}" type="parTrans" cxnId="{91FD9D62-829D-4368-BD91-8A1D02DA523B}">
      <dgm:prSet/>
      <dgm:spPr/>
      <dgm:t>
        <a:bodyPr/>
        <a:lstStyle/>
        <a:p>
          <a:endParaRPr lang="ru-RU"/>
        </a:p>
      </dgm:t>
    </dgm:pt>
    <dgm:pt modelId="{24A79755-A9CF-4CCC-96A1-FA6B7A277820}" type="sibTrans" cxnId="{91FD9D62-829D-4368-BD91-8A1D02DA523B}">
      <dgm:prSet/>
      <dgm:spPr/>
      <dgm:t>
        <a:bodyPr/>
        <a:lstStyle/>
        <a:p>
          <a:endParaRPr lang="ru-RU"/>
        </a:p>
      </dgm:t>
    </dgm:pt>
    <dgm:pt modelId="{972AC91E-6480-4B53-BC46-D1CA1E277323}">
      <dgm:prSet custT="1"/>
      <dgm:spPr/>
      <dgm:t>
        <a:bodyPr/>
        <a:lstStyle/>
        <a:p>
          <a:r>
            <a:rPr lang="ru-RU" sz="2400" b="0" dirty="0">
              <a:latin typeface="Times New Roman" pitchFamily="18" charset="0"/>
              <a:cs typeface="Times New Roman" pitchFamily="18" charset="0"/>
            </a:rPr>
            <a:t>Провести опыты по смешиванию разных жидкостей</a:t>
          </a:r>
        </a:p>
      </dgm:t>
    </dgm:pt>
    <dgm:pt modelId="{E5E0207E-DEE5-48E9-B3D0-E331ADEDDCCA}" type="parTrans" cxnId="{16608417-55FF-4E24-ABEB-942B3D178857}">
      <dgm:prSet/>
      <dgm:spPr/>
      <dgm:t>
        <a:bodyPr/>
        <a:lstStyle/>
        <a:p>
          <a:endParaRPr lang="ru-RU"/>
        </a:p>
      </dgm:t>
    </dgm:pt>
    <dgm:pt modelId="{4C52C945-E0A8-4397-8C7F-8923649E8ABE}" type="sibTrans" cxnId="{16608417-55FF-4E24-ABEB-942B3D178857}">
      <dgm:prSet/>
      <dgm:spPr/>
      <dgm:t>
        <a:bodyPr/>
        <a:lstStyle/>
        <a:p>
          <a:endParaRPr lang="ru-RU"/>
        </a:p>
      </dgm:t>
    </dgm:pt>
    <dgm:pt modelId="{4D9A479F-BACE-4A97-B082-76F9558A57DB}">
      <dgm:prSet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E2580EE-C655-42C7-87F5-6E7F6540CD61}" type="parTrans" cxnId="{8CE561A7-FAF5-4F51-8AE4-ADACC6F4D965}">
      <dgm:prSet/>
      <dgm:spPr/>
      <dgm:t>
        <a:bodyPr/>
        <a:lstStyle/>
        <a:p>
          <a:endParaRPr lang="ru-RU"/>
        </a:p>
      </dgm:t>
    </dgm:pt>
    <dgm:pt modelId="{3A376DD4-13BD-4C31-9653-897AE5F76880}" type="sibTrans" cxnId="{8CE561A7-FAF5-4F51-8AE4-ADACC6F4D965}">
      <dgm:prSet/>
      <dgm:spPr/>
      <dgm:t>
        <a:bodyPr/>
        <a:lstStyle/>
        <a:p>
          <a:endParaRPr lang="ru-RU"/>
        </a:p>
      </dgm:t>
    </dgm:pt>
    <dgm:pt modelId="{EB37A033-6605-4B47-82AF-8EE14D83A0B0}">
      <dgm:prSet custT="1"/>
      <dgm:spPr/>
      <dgm:t>
        <a:bodyPr/>
        <a:lstStyle/>
        <a:p>
          <a:r>
            <a:rPr lang="ru-RU" sz="2400" b="0" dirty="0">
              <a:latin typeface="Times New Roman" pitchFamily="18" charset="0"/>
              <a:cs typeface="Times New Roman" pitchFamily="18" charset="0"/>
            </a:rPr>
            <a:t>Определить плотность некоторых жидкостей</a:t>
          </a:r>
        </a:p>
      </dgm:t>
    </dgm:pt>
    <dgm:pt modelId="{AFA2C85D-11BF-4F02-897D-8BD0CBD57BEA}" type="parTrans" cxnId="{9A9EA41A-8694-4904-B031-541B63693D51}">
      <dgm:prSet/>
      <dgm:spPr/>
      <dgm:t>
        <a:bodyPr/>
        <a:lstStyle/>
        <a:p>
          <a:endParaRPr lang="ru-RU"/>
        </a:p>
      </dgm:t>
    </dgm:pt>
    <dgm:pt modelId="{45D2E65A-5B27-42FF-B8AA-E207B6519B82}" type="sibTrans" cxnId="{9A9EA41A-8694-4904-B031-541B63693D51}">
      <dgm:prSet/>
      <dgm:spPr/>
      <dgm:t>
        <a:bodyPr/>
        <a:lstStyle/>
        <a:p>
          <a:endParaRPr lang="ru-RU"/>
        </a:p>
      </dgm:t>
    </dgm:pt>
    <dgm:pt modelId="{DCF2C655-DDE6-48D3-8546-DA50FD9B77B1}">
      <dgm:prSet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D840079-FEFF-4A89-8DE0-2CFED0D1458F}" type="parTrans" cxnId="{F529FCD6-6CDD-4366-AB48-A3A6D35C8A87}">
      <dgm:prSet/>
      <dgm:spPr/>
      <dgm:t>
        <a:bodyPr/>
        <a:lstStyle/>
        <a:p>
          <a:endParaRPr lang="ru-RU"/>
        </a:p>
      </dgm:t>
    </dgm:pt>
    <dgm:pt modelId="{8AE9E105-84D0-4D1E-99FD-2B98A707E790}" type="sibTrans" cxnId="{F529FCD6-6CDD-4366-AB48-A3A6D35C8A87}">
      <dgm:prSet/>
      <dgm:spPr/>
      <dgm:t>
        <a:bodyPr/>
        <a:lstStyle/>
        <a:p>
          <a:endParaRPr lang="ru-RU"/>
        </a:p>
      </dgm:t>
    </dgm:pt>
    <dgm:pt modelId="{37E84730-9C32-4E23-94BF-BFF721B01ED6}" type="pres">
      <dgm:prSet presAssocID="{4E66E9D0-9BEA-431C-8B2E-86F98B46B0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38D879-C614-4F62-8823-0C5767710E5A}" type="pres">
      <dgm:prSet presAssocID="{5049416C-6851-4707-91A9-F32E35D6B8B6}" presName="composite" presStyleCnt="0"/>
      <dgm:spPr/>
      <dgm:t>
        <a:bodyPr/>
        <a:lstStyle/>
        <a:p>
          <a:endParaRPr lang="ru-RU"/>
        </a:p>
      </dgm:t>
    </dgm:pt>
    <dgm:pt modelId="{35BF4E3A-D6B4-4B76-8FFF-B025B0FB7CA8}" type="pres">
      <dgm:prSet presAssocID="{5049416C-6851-4707-91A9-F32E35D6B8B6}" presName="parentText" presStyleLbl="alignNode1" presStyleIdx="0" presStyleCnt="5" custLinFactNeighborX="0" custLinFactNeighborY="-1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13C83-8FA1-41CD-B766-F754F734B0A4}" type="pres">
      <dgm:prSet presAssocID="{5049416C-6851-4707-91A9-F32E35D6B8B6}" presName="descendantText" presStyleLbl="alignAcc1" presStyleIdx="0" presStyleCnt="5" custScaleY="115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37BF9-DCDF-4D32-8601-316FA8FA6BF2}" type="pres">
      <dgm:prSet presAssocID="{E382790C-F62D-4840-B2C3-2CE07D97F3BE}" presName="sp" presStyleCnt="0"/>
      <dgm:spPr/>
      <dgm:t>
        <a:bodyPr/>
        <a:lstStyle/>
        <a:p>
          <a:endParaRPr lang="ru-RU"/>
        </a:p>
      </dgm:t>
    </dgm:pt>
    <dgm:pt modelId="{24B54817-B388-4616-9EAA-4328575B6595}" type="pres">
      <dgm:prSet presAssocID="{C3419358-425F-46A6-BE96-19E248F8456D}" presName="composite" presStyleCnt="0"/>
      <dgm:spPr/>
      <dgm:t>
        <a:bodyPr/>
        <a:lstStyle/>
        <a:p>
          <a:endParaRPr lang="ru-RU"/>
        </a:p>
      </dgm:t>
    </dgm:pt>
    <dgm:pt modelId="{ACAB5AF6-9852-4BD4-A29B-21CF8F9A51BF}" type="pres">
      <dgm:prSet presAssocID="{C3419358-425F-46A6-BE96-19E248F8456D}" presName="parentText" presStyleLbl="alignNode1" presStyleIdx="1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3367F-BB79-48D7-BAD0-D907406C3A84}" type="pres">
      <dgm:prSet presAssocID="{C3419358-425F-46A6-BE96-19E248F8456D}" presName="descendantText" presStyleLbl="alignAcc1" presStyleIdx="1" presStyleCnt="5" custScaleX="98149" custLinFactNeighborX="-914" custLinFactNeighborY="15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85067-6A28-47DB-9857-2D91F2481B5E}" type="pres">
      <dgm:prSet presAssocID="{02A16E1E-2428-4148-A997-A4FF55DEE679}" presName="sp" presStyleCnt="0"/>
      <dgm:spPr/>
      <dgm:t>
        <a:bodyPr/>
        <a:lstStyle/>
        <a:p>
          <a:endParaRPr lang="ru-RU"/>
        </a:p>
      </dgm:t>
    </dgm:pt>
    <dgm:pt modelId="{D9666B73-EF86-487A-B68E-62ABDBE8D29F}" type="pres">
      <dgm:prSet presAssocID="{C4B28959-C571-4065-B7E5-24888B5CAEFF}" presName="composite" presStyleCnt="0"/>
      <dgm:spPr/>
      <dgm:t>
        <a:bodyPr/>
        <a:lstStyle/>
        <a:p>
          <a:endParaRPr lang="ru-RU"/>
        </a:p>
      </dgm:t>
    </dgm:pt>
    <dgm:pt modelId="{12F655C1-D79D-4648-B2E4-EA0289A54155}" type="pres">
      <dgm:prSet presAssocID="{C4B28959-C571-4065-B7E5-24888B5CAEFF}" presName="parentText" presStyleLbl="alignNode1" presStyleIdx="2" presStyleCnt="5" custLinFactNeighborX="0" custLinFactNeighborY="2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24D6C-62FC-43B5-9598-60E034BA598F}" type="pres">
      <dgm:prSet presAssocID="{C4B28959-C571-4065-B7E5-24888B5CAEFF}" presName="descendantText" presStyleLbl="alignAcc1" presStyleIdx="2" presStyleCnt="5" custScaleY="134097" custLinFactNeighborX="0" custLinFactNeighborY="-12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FA315-EEC9-483A-9A1F-FE80703EE348}" type="pres">
      <dgm:prSet presAssocID="{B96A28D5-87C5-4582-8CF0-452BF5DDC2DD}" presName="sp" presStyleCnt="0"/>
      <dgm:spPr/>
      <dgm:t>
        <a:bodyPr/>
        <a:lstStyle/>
        <a:p>
          <a:endParaRPr lang="ru-RU"/>
        </a:p>
      </dgm:t>
    </dgm:pt>
    <dgm:pt modelId="{ADE85EAD-AA6E-459E-82C9-02AE787DD6B6}" type="pres">
      <dgm:prSet presAssocID="{D890742B-3698-4ADE-995E-97762C66EEDF}" presName="composite" presStyleCnt="0"/>
      <dgm:spPr/>
      <dgm:t>
        <a:bodyPr/>
        <a:lstStyle/>
        <a:p>
          <a:endParaRPr lang="ru-RU"/>
        </a:p>
      </dgm:t>
    </dgm:pt>
    <dgm:pt modelId="{6C3D9AC2-9DFA-43BB-8F56-FA3906A96714}" type="pres">
      <dgm:prSet presAssocID="{D890742B-3698-4ADE-995E-97762C66EEDF}" presName="parentText" presStyleLbl="alignNode1" presStyleIdx="3" presStyleCnt="5" custLinFactNeighborX="0" custLinFactNeighborY="2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EF2EA-4D2D-4112-9170-E5A9590911B1}" type="pres">
      <dgm:prSet presAssocID="{D890742B-3698-4ADE-995E-97762C66EED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F7AAD-37D9-4036-90D1-21BAF4875F02}" type="pres">
      <dgm:prSet presAssocID="{AD8AB36E-9F16-428F-A6FB-7DFA3203D4B4}" presName="sp" presStyleCnt="0"/>
      <dgm:spPr/>
      <dgm:t>
        <a:bodyPr/>
        <a:lstStyle/>
        <a:p>
          <a:endParaRPr lang="ru-RU"/>
        </a:p>
      </dgm:t>
    </dgm:pt>
    <dgm:pt modelId="{0A4351FF-735B-47FA-B592-FC4A4A81D629}" type="pres">
      <dgm:prSet presAssocID="{6AD90277-042D-4BBC-AAE8-6E4A2A2E3A74}" presName="composite" presStyleCnt="0"/>
      <dgm:spPr/>
      <dgm:t>
        <a:bodyPr/>
        <a:lstStyle/>
        <a:p>
          <a:endParaRPr lang="ru-RU"/>
        </a:p>
      </dgm:t>
    </dgm:pt>
    <dgm:pt modelId="{2AA750D4-87C6-48B1-A8C6-8DBD017A7E45}" type="pres">
      <dgm:prSet presAssocID="{6AD90277-042D-4BBC-AAE8-6E4A2A2E3A74}" presName="parentText" presStyleLbl="alignNode1" presStyleIdx="4" presStyleCnt="5" custLinFactNeighborX="0" custLinFactNeighborY="2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CDDF7-2917-46F0-99B4-9391D111DDB3}" type="pres">
      <dgm:prSet presAssocID="{6AD90277-042D-4BBC-AAE8-6E4A2A2E3A7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EA41A-8694-4904-B031-541B63693D51}" srcId="{C3419358-425F-46A6-BE96-19E248F8456D}" destId="{EB37A033-6605-4B47-82AF-8EE14D83A0B0}" srcOrd="1" destOrd="0" parTransId="{AFA2C85D-11BF-4F02-897D-8BD0CBD57BEA}" sibTransId="{45D2E65A-5B27-42FF-B8AA-E207B6519B82}"/>
    <dgm:cxn modelId="{F7F1DAF5-D8C0-47A0-8B8E-91EB07B9A2B2}" srcId="{C3419358-425F-46A6-BE96-19E248F8456D}" destId="{F98DDAE7-CFFB-47D4-901D-10046B8B0743}" srcOrd="0" destOrd="0" parTransId="{7BB30192-286A-43C5-A117-234DB5FBD0D7}" sibTransId="{CF1E2C1F-B79D-4753-8C7C-8F567CE97C80}"/>
    <dgm:cxn modelId="{F195AC81-6A7A-4BFD-8236-0BB14AC45C82}" type="presOf" srcId="{F98DDAE7-CFFB-47D4-901D-10046B8B0743}" destId="{B3D3367F-BB79-48D7-BAD0-D907406C3A84}" srcOrd="0" destOrd="0" presId="urn:microsoft.com/office/officeart/2005/8/layout/chevron2"/>
    <dgm:cxn modelId="{66568966-7454-4F49-B68B-103903DC32C1}" srcId="{5049416C-6851-4707-91A9-F32E35D6B8B6}" destId="{076DFB34-8F9E-42A2-A5C3-0B93BE555B25}" srcOrd="0" destOrd="0" parTransId="{C4810A75-C1A0-457C-864B-2A88F752503B}" sibTransId="{E5D8D087-4D2B-4986-8EF9-B3C24DF43A9B}"/>
    <dgm:cxn modelId="{7195CC1D-B7BC-4736-822B-7293F5E93902}" type="presOf" srcId="{D890742B-3698-4ADE-995E-97762C66EEDF}" destId="{6C3D9AC2-9DFA-43BB-8F56-FA3906A96714}" srcOrd="0" destOrd="0" presId="urn:microsoft.com/office/officeart/2005/8/layout/chevron2"/>
    <dgm:cxn modelId="{00CBC6E8-9A0B-434F-B913-7656FC2F6CF1}" type="presOf" srcId="{DCF2C655-DDE6-48D3-8546-DA50FD9B77B1}" destId="{B3D3367F-BB79-48D7-BAD0-D907406C3A84}" srcOrd="0" destOrd="2" presId="urn:microsoft.com/office/officeart/2005/8/layout/chevron2"/>
    <dgm:cxn modelId="{AD3ABF51-DA80-49A6-A443-394F8AC51821}" srcId="{4E66E9D0-9BEA-431C-8B2E-86F98B46B059}" destId="{6AD90277-042D-4BBC-AAE8-6E4A2A2E3A74}" srcOrd="4" destOrd="0" parTransId="{DC0D82BE-B9A5-42DE-9F0D-9A6242621303}" sibTransId="{0E669753-2570-4736-9810-53AF5E48A745}"/>
    <dgm:cxn modelId="{16608417-55FF-4E24-ABEB-942B3D178857}" srcId="{C4B28959-C571-4065-B7E5-24888B5CAEFF}" destId="{972AC91E-6480-4B53-BC46-D1CA1E277323}" srcOrd="1" destOrd="0" parTransId="{E5E0207E-DEE5-48E9-B3D0-E331ADEDDCCA}" sibTransId="{4C52C945-E0A8-4397-8C7F-8923649E8ABE}"/>
    <dgm:cxn modelId="{0C392221-4F6F-41EC-824A-B37E07061055}" type="presOf" srcId="{4E66E9D0-9BEA-431C-8B2E-86F98B46B059}" destId="{37E84730-9C32-4E23-94BF-BFF721B01ED6}" srcOrd="0" destOrd="0" presId="urn:microsoft.com/office/officeart/2005/8/layout/chevron2"/>
    <dgm:cxn modelId="{0167022A-CB1B-4892-9827-74A7ECFE8ED9}" type="presOf" srcId="{972AC91E-6480-4B53-BC46-D1CA1E277323}" destId="{72224D6C-62FC-43B5-9598-60E034BA598F}" srcOrd="0" destOrd="1" presId="urn:microsoft.com/office/officeart/2005/8/layout/chevron2"/>
    <dgm:cxn modelId="{94A86858-89DB-492D-88B3-3AC11D199779}" type="presOf" srcId="{0FABD653-9F2D-4729-B7D6-0552C95732BE}" destId="{79BEF2EA-4D2D-4112-9170-E5A9590911B1}" srcOrd="0" destOrd="0" presId="urn:microsoft.com/office/officeart/2005/8/layout/chevron2"/>
    <dgm:cxn modelId="{E63AF5DB-CB5D-4596-9CE2-7C837CD521F0}" srcId="{C4B28959-C571-4065-B7E5-24888B5CAEFF}" destId="{9CBF282B-1AF3-4479-B6F4-E7CB15C5F232}" srcOrd="0" destOrd="0" parTransId="{D1B88DF1-92A5-4377-B167-296431326449}" sibTransId="{2250FD9A-FB95-4EE7-AD42-F868CAD0C9BA}"/>
    <dgm:cxn modelId="{2E5C1692-458D-4121-AB8F-B3E2F9B9C473}" type="presOf" srcId="{C3419358-425F-46A6-BE96-19E248F8456D}" destId="{ACAB5AF6-9852-4BD4-A29B-21CF8F9A51BF}" srcOrd="0" destOrd="0" presId="urn:microsoft.com/office/officeart/2005/8/layout/chevron2"/>
    <dgm:cxn modelId="{65A878DC-33F3-4A79-9D77-E0E8FC273FEE}" srcId="{4E66E9D0-9BEA-431C-8B2E-86F98B46B059}" destId="{C4B28959-C571-4065-B7E5-24888B5CAEFF}" srcOrd="2" destOrd="0" parTransId="{6B574A59-F5FD-4AE0-855A-31C36F8F426F}" sibTransId="{B96A28D5-87C5-4582-8CF0-452BF5DDC2DD}"/>
    <dgm:cxn modelId="{BDDA47F0-89FB-4640-846E-3481DC3114EC}" type="presOf" srcId="{076DFB34-8F9E-42A2-A5C3-0B93BE555B25}" destId="{40613C83-8FA1-41CD-B766-F754F734B0A4}" srcOrd="0" destOrd="0" presId="urn:microsoft.com/office/officeart/2005/8/layout/chevron2"/>
    <dgm:cxn modelId="{2678408D-089C-4918-BA20-BE0905D07BC4}" srcId="{4E66E9D0-9BEA-431C-8B2E-86F98B46B059}" destId="{5049416C-6851-4707-91A9-F32E35D6B8B6}" srcOrd="0" destOrd="0" parTransId="{A20FF5ED-A3DA-48B8-95B0-F8F7E3FF48A8}" sibTransId="{E382790C-F62D-4840-B2C3-2CE07D97F3BE}"/>
    <dgm:cxn modelId="{1EB4DD6F-D96B-4CE1-9E49-4C4CA6BF1601}" type="presOf" srcId="{C4B28959-C571-4065-B7E5-24888B5CAEFF}" destId="{12F655C1-D79D-4648-B2E4-EA0289A54155}" srcOrd="0" destOrd="0" presId="urn:microsoft.com/office/officeart/2005/8/layout/chevron2"/>
    <dgm:cxn modelId="{F529FCD6-6CDD-4366-AB48-A3A6D35C8A87}" srcId="{C3419358-425F-46A6-BE96-19E248F8456D}" destId="{DCF2C655-DDE6-48D3-8546-DA50FD9B77B1}" srcOrd="2" destOrd="0" parTransId="{AD840079-FEFF-4A89-8DE0-2CFED0D1458F}" sibTransId="{8AE9E105-84D0-4D1E-99FD-2B98A707E790}"/>
    <dgm:cxn modelId="{6274CC3E-7E8F-4887-ACB8-8B5F5ECE6FBF}" type="presOf" srcId="{6AD90277-042D-4BBC-AAE8-6E4A2A2E3A74}" destId="{2AA750D4-87C6-48B1-A8C6-8DBD017A7E45}" srcOrd="0" destOrd="0" presId="urn:microsoft.com/office/officeart/2005/8/layout/chevron2"/>
    <dgm:cxn modelId="{842EB489-8B68-47F1-9819-92A8BA81EBF6}" type="presOf" srcId="{5049416C-6851-4707-91A9-F32E35D6B8B6}" destId="{35BF4E3A-D6B4-4B76-8FFF-B025B0FB7CA8}" srcOrd="0" destOrd="0" presId="urn:microsoft.com/office/officeart/2005/8/layout/chevron2"/>
    <dgm:cxn modelId="{91FD9D62-829D-4368-BD91-8A1D02DA523B}" srcId="{6AD90277-042D-4BBC-AAE8-6E4A2A2E3A74}" destId="{B7C37704-F433-497E-B547-D0DBD83B0B11}" srcOrd="0" destOrd="0" parTransId="{7BC29337-ECD2-41BA-A22C-786D8D5B036F}" sibTransId="{24A79755-A9CF-4CCC-96A1-FA6B7A277820}"/>
    <dgm:cxn modelId="{8CE561A7-FAF5-4F51-8AE4-ADACC6F4D965}" srcId="{C4B28959-C571-4065-B7E5-24888B5CAEFF}" destId="{4D9A479F-BACE-4A97-B082-76F9558A57DB}" srcOrd="2" destOrd="0" parTransId="{5E2580EE-C655-42C7-87F5-6E7F6540CD61}" sibTransId="{3A376DD4-13BD-4C31-9653-897AE5F76880}"/>
    <dgm:cxn modelId="{0E23C384-94DD-4EEA-BC7C-6B0E0CC5E425}" srcId="{D890742B-3698-4ADE-995E-97762C66EEDF}" destId="{0FABD653-9F2D-4729-B7D6-0552C95732BE}" srcOrd="0" destOrd="0" parTransId="{44FE3BED-BC73-48D6-B4BD-16B3D4A9BFD2}" sibTransId="{ADA5301C-D46A-45B0-98A7-67FBDC282D41}"/>
    <dgm:cxn modelId="{7A131A27-0320-4D46-9CC5-8A94E13E0101}" type="presOf" srcId="{9CBF282B-1AF3-4479-B6F4-E7CB15C5F232}" destId="{72224D6C-62FC-43B5-9598-60E034BA598F}" srcOrd="0" destOrd="0" presId="urn:microsoft.com/office/officeart/2005/8/layout/chevron2"/>
    <dgm:cxn modelId="{3A57F47B-FAB8-4696-B0B6-99D12A33A5EF}" type="presOf" srcId="{4D9A479F-BACE-4A97-B082-76F9558A57DB}" destId="{72224D6C-62FC-43B5-9598-60E034BA598F}" srcOrd="0" destOrd="2" presId="urn:microsoft.com/office/officeart/2005/8/layout/chevron2"/>
    <dgm:cxn modelId="{477D938B-5073-4E66-B0D7-801C5FFDD47F}" type="presOf" srcId="{EB37A033-6605-4B47-82AF-8EE14D83A0B0}" destId="{B3D3367F-BB79-48D7-BAD0-D907406C3A84}" srcOrd="0" destOrd="1" presId="urn:microsoft.com/office/officeart/2005/8/layout/chevron2"/>
    <dgm:cxn modelId="{46CB59DD-06A7-49FE-9799-A17EC9A69E78}" srcId="{4E66E9D0-9BEA-431C-8B2E-86F98B46B059}" destId="{C3419358-425F-46A6-BE96-19E248F8456D}" srcOrd="1" destOrd="0" parTransId="{636E4757-99DD-44EA-A0F5-50C448FDE144}" sibTransId="{02A16E1E-2428-4148-A997-A4FF55DEE679}"/>
    <dgm:cxn modelId="{110A8084-CFE1-400B-84A3-3D6D953ED243}" srcId="{4E66E9D0-9BEA-431C-8B2E-86F98B46B059}" destId="{D890742B-3698-4ADE-995E-97762C66EEDF}" srcOrd="3" destOrd="0" parTransId="{59612C72-7C54-4984-8B59-5F3E5E67BA13}" sibTransId="{AD8AB36E-9F16-428F-A6FB-7DFA3203D4B4}"/>
    <dgm:cxn modelId="{665A841D-2F0C-43BC-832E-2C0FCCCA224C}" type="presOf" srcId="{B7C37704-F433-497E-B547-D0DBD83B0B11}" destId="{F27CDDF7-2917-46F0-99B4-9391D111DDB3}" srcOrd="0" destOrd="0" presId="urn:microsoft.com/office/officeart/2005/8/layout/chevron2"/>
    <dgm:cxn modelId="{8D098ECD-4316-4425-9EDE-63A62AF65B54}" type="presParOf" srcId="{37E84730-9C32-4E23-94BF-BFF721B01ED6}" destId="{8238D879-C614-4F62-8823-0C5767710E5A}" srcOrd="0" destOrd="0" presId="urn:microsoft.com/office/officeart/2005/8/layout/chevron2"/>
    <dgm:cxn modelId="{317B510B-8F63-4498-A398-9B47A402F657}" type="presParOf" srcId="{8238D879-C614-4F62-8823-0C5767710E5A}" destId="{35BF4E3A-D6B4-4B76-8FFF-B025B0FB7CA8}" srcOrd="0" destOrd="0" presId="urn:microsoft.com/office/officeart/2005/8/layout/chevron2"/>
    <dgm:cxn modelId="{E06EBDF3-B6A9-4947-8AD9-11D2C255F749}" type="presParOf" srcId="{8238D879-C614-4F62-8823-0C5767710E5A}" destId="{40613C83-8FA1-41CD-B766-F754F734B0A4}" srcOrd="1" destOrd="0" presId="urn:microsoft.com/office/officeart/2005/8/layout/chevron2"/>
    <dgm:cxn modelId="{8349BF12-AE22-4D46-B503-C1BBBBAF278F}" type="presParOf" srcId="{37E84730-9C32-4E23-94BF-BFF721B01ED6}" destId="{FE937BF9-DCDF-4D32-8601-316FA8FA6BF2}" srcOrd="1" destOrd="0" presId="urn:microsoft.com/office/officeart/2005/8/layout/chevron2"/>
    <dgm:cxn modelId="{88BAE63E-55E0-444E-AC4D-1F7A84F87AEB}" type="presParOf" srcId="{37E84730-9C32-4E23-94BF-BFF721B01ED6}" destId="{24B54817-B388-4616-9EAA-4328575B6595}" srcOrd="2" destOrd="0" presId="urn:microsoft.com/office/officeart/2005/8/layout/chevron2"/>
    <dgm:cxn modelId="{EA61D2D2-21D6-4AEA-8DEF-E20B7A310FCA}" type="presParOf" srcId="{24B54817-B388-4616-9EAA-4328575B6595}" destId="{ACAB5AF6-9852-4BD4-A29B-21CF8F9A51BF}" srcOrd="0" destOrd="0" presId="urn:microsoft.com/office/officeart/2005/8/layout/chevron2"/>
    <dgm:cxn modelId="{C7C2465F-1976-4954-991F-9F43C80F1959}" type="presParOf" srcId="{24B54817-B388-4616-9EAA-4328575B6595}" destId="{B3D3367F-BB79-48D7-BAD0-D907406C3A84}" srcOrd="1" destOrd="0" presId="urn:microsoft.com/office/officeart/2005/8/layout/chevron2"/>
    <dgm:cxn modelId="{E116E018-B284-4DA9-8D2D-17D2536066B4}" type="presParOf" srcId="{37E84730-9C32-4E23-94BF-BFF721B01ED6}" destId="{49185067-6A28-47DB-9857-2D91F2481B5E}" srcOrd="3" destOrd="0" presId="urn:microsoft.com/office/officeart/2005/8/layout/chevron2"/>
    <dgm:cxn modelId="{83D85613-0BC7-4CA4-B159-D0E7052EE5AF}" type="presParOf" srcId="{37E84730-9C32-4E23-94BF-BFF721B01ED6}" destId="{D9666B73-EF86-487A-B68E-62ABDBE8D29F}" srcOrd="4" destOrd="0" presId="urn:microsoft.com/office/officeart/2005/8/layout/chevron2"/>
    <dgm:cxn modelId="{608167FB-84B3-4B14-8CC6-7438FD2DCEFD}" type="presParOf" srcId="{D9666B73-EF86-487A-B68E-62ABDBE8D29F}" destId="{12F655C1-D79D-4648-B2E4-EA0289A54155}" srcOrd="0" destOrd="0" presId="urn:microsoft.com/office/officeart/2005/8/layout/chevron2"/>
    <dgm:cxn modelId="{1009790F-166D-4888-B346-93B47261DD72}" type="presParOf" srcId="{D9666B73-EF86-487A-B68E-62ABDBE8D29F}" destId="{72224D6C-62FC-43B5-9598-60E034BA598F}" srcOrd="1" destOrd="0" presId="urn:microsoft.com/office/officeart/2005/8/layout/chevron2"/>
    <dgm:cxn modelId="{20561A09-2A21-4E44-B7CC-8882F2B30AEA}" type="presParOf" srcId="{37E84730-9C32-4E23-94BF-BFF721B01ED6}" destId="{74CFA315-EEC9-483A-9A1F-FE80703EE348}" srcOrd="5" destOrd="0" presId="urn:microsoft.com/office/officeart/2005/8/layout/chevron2"/>
    <dgm:cxn modelId="{023005CF-54D2-42ED-A010-8D9124CED939}" type="presParOf" srcId="{37E84730-9C32-4E23-94BF-BFF721B01ED6}" destId="{ADE85EAD-AA6E-459E-82C9-02AE787DD6B6}" srcOrd="6" destOrd="0" presId="urn:microsoft.com/office/officeart/2005/8/layout/chevron2"/>
    <dgm:cxn modelId="{F5585E0E-2E85-44ED-8019-EFEBBA96DDE1}" type="presParOf" srcId="{ADE85EAD-AA6E-459E-82C9-02AE787DD6B6}" destId="{6C3D9AC2-9DFA-43BB-8F56-FA3906A96714}" srcOrd="0" destOrd="0" presId="urn:microsoft.com/office/officeart/2005/8/layout/chevron2"/>
    <dgm:cxn modelId="{59E126FA-ECD3-426D-9964-06E566E22A7F}" type="presParOf" srcId="{ADE85EAD-AA6E-459E-82C9-02AE787DD6B6}" destId="{79BEF2EA-4D2D-4112-9170-E5A9590911B1}" srcOrd="1" destOrd="0" presId="urn:microsoft.com/office/officeart/2005/8/layout/chevron2"/>
    <dgm:cxn modelId="{A43FA1E0-320B-45A0-920B-A80C2DCF0B01}" type="presParOf" srcId="{37E84730-9C32-4E23-94BF-BFF721B01ED6}" destId="{930F7AAD-37D9-4036-90D1-21BAF4875F02}" srcOrd="7" destOrd="0" presId="urn:microsoft.com/office/officeart/2005/8/layout/chevron2"/>
    <dgm:cxn modelId="{8D59C37E-CFF5-49B9-A119-ADF20303D8A5}" type="presParOf" srcId="{37E84730-9C32-4E23-94BF-BFF721B01ED6}" destId="{0A4351FF-735B-47FA-B592-FC4A4A81D629}" srcOrd="8" destOrd="0" presId="urn:microsoft.com/office/officeart/2005/8/layout/chevron2"/>
    <dgm:cxn modelId="{18085A1D-1660-4F84-9C34-93296CB31C65}" type="presParOf" srcId="{0A4351FF-735B-47FA-B592-FC4A4A81D629}" destId="{2AA750D4-87C6-48B1-A8C6-8DBD017A7E45}" srcOrd="0" destOrd="0" presId="urn:microsoft.com/office/officeart/2005/8/layout/chevron2"/>
    <dgm:cxn modelId="{8646D8D4-815C-49F7-BA18-BDCECC194582}" type="presParOf" srcId="{0A4351FF-735B-47FA-B592-FC4A4A81D629}" destId="{F27CDDF7-2917-46F0-99B4-9391D111DDB3}" srcOrd="1" destOrd="0" presId="urn:microsoft.com/office/officeart/2005/8/layout/chevron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F4E3A-D6B4-4B76-8FFF-B025B0FB7CA8}">
      <dsp:nvSpPr>
        <dsp:cNvPr id="0" name=""/>
        <dsp:cNvSpPr/>
      </dsp:nvSpPr>
      <dsp:spPr>
        <a:xfrm rot="5400000">
          <a:off x="-162209" y="221984"/>
          <a:ext cx="1081396" cy="75697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Задача</a:t>
          </a:r>
          <a:endParaRPr lang="ru-RU" sz="1900" b="1" kern="1200" dirty="0"/>
        </a:p>
      </dsp:txBody>
      <dsp:txXfrm rot="-5400000">
        <a:off x="1" y="438264"/>
        <a:ext cx="756977" cy="324419"/>
      </dsp:txXfrm>
    </dsp:sp>
    <dsp:sp modelId="{40613C83-8FA1-41CD-B766-F754F734B0A4}">
      <dsp:nvSpPr>
        <dsp:cNvPr id="0" name=""/>
        <dsp:cNvSpPr/>
      </dsp:nvSpPr>
      <dsp:spPr>
        <a:xfrm rot="5400000">
          <a:off x="4239587" y="-3476415"/>
          <a:ext cx="812553" cy="7777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Узнать, что такое плотность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56977" y="45861"/>
        <a:ext cx="7738108" cy="733221"/>
      </dsp:txXfrm>
    </dsp:sp>
    <dsp:sp modelId="{ACAB5AF6-9852-4BD4-A29B-21CF8F9A51BF}">
      <dsp:nvSpPr>
        <dsp:cNvPr id="0" name=""/>
        <dsp:cNvSpPr/>
      </dsp:nvSpPr>
      <dsp:spPr>
        <a:xfrm rot="5400000">
          <a:off x="-162209" y="1192000"/>
          <a:ext cx="1081396" cy="75697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76561"/>
                <a:satOff val="-1098"/>
                <a:lumOff val="640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76561"/>
              <a:satOff val="-1098"/>
              <a:lumOff val="640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Задача</a:t>
          </a:r>
          <a:endParaRPr lang="ru-RU" sz="1900" b="1" kern="1200" dirty="0"/>
        </a:p>
      </dsp:txBody>
      <dsp:txXfrm rot="-5400000">
        <a:off x="1" y="1408280"/>
        <a:ext cx="756977" cy="324419"/>
      </dsp:txXfrm>
    </dsp:sp>
    <dsp:sp modelId="{B3D3367F-BB79-48D7-BAD0-D907406C3A84}">
      <dsp:nvSpPr>
        <dsp:cNvPr id="0" name=""/>
        <dsp:cNvSpPr/>
      </dsp:nvSpPr>
      <dsp:spPr>
        <a:xfrm rot="5400000">
          <a:off x="4223322" y="-2328711"/>
          <a:ext cx="702907" cy="7633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6561"/>
              <a:satOff val="-1098"/>
              <a:lumOff val="64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Определить плотность некоторых жидкостей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57872" y="1171052"/>
        <a:ext cx="7599495" cy="634281"/>
      </dsp:txXfrm>
    </dsp:sp>
    <dsp:sp modelId="{12F655C1-D79D-4648-B2E4-EA0289A54155}">
      <dsp:nvSpPr>
        <dsp:cNvPr id="0" name=""/>
        <dsp:cNvSpPr/>
      </dsp:nvSpPr>
      <dsp:spPr>
        <a:xfrm rot="5400000">
          <a:off x="-162209" y="2283322"/>
          <a:ext cx="1081396" cy="75697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Задача</a:t>
          </a:r>
          <a:endParaRPr lang="ru-RU" sz="1900" b="1" kern="1200" dirty="0"/>
        </a:p>
      </dsp:txBody>
      <dsp:txXfrm rot="-5400000">
        <a:off x="1" y="2499602"/>
        <a:ext cx="756977" cy="324419"/>
      </dsp:txXfrm>
    </dsp:sp>
    <dsp:sp modelId="{72224D6C-62FC-43B5-9598-60E034BA598F}">
      <dsp:nvSpPr>
        <dsp:cNvPr id="0" name=""/>
        <dsp:cNvSpPr/>
      </dsp:nvSpPr>
      <dsp:spPr>
        <a:xfrm rot="5400000">
          <a:off x="4174575" y="-1505421"/>
          <a:ext cx="942577" cy="7777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Провести опыты по смешиванию разных жидкостей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56977" y="1958190"/>
        <a:ext cx="7731761" cy="850551"/>
      </dsp:txXfrm>
    </dsp:sp>
    <dsp:sp modelId="{6C3D9AC2-9DFA-43BB-8F56-FA3906A96714}">
      <dsp:nvSpPr>
        <dsp:cNvPr id="0" name=""/>
        <dsp:cNvSpPr/>
      </dsp:nvSpPr>
      <dsp:spPr>
        <a:xfrm rot="5400000">
          <a:off x="-162209" y="3252095"/>
          <a:ext cx="1081396" cy="75697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29684"/>
                <a:satOff val="-3294"/>
                <a:lumOff val="1921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229684"/>
              <a:satOff val="-3294"/>
              <a:lumOff val="1921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Задача</a:t>
          </a:r>
          <a:endParaRPr lang="ru-RU" sz="1900" b="1" kern="1200" dirty="0"/>
        </a:p>
      </dsp:txBody>
      <dsp:txXfrm rot="-5400000">
        <a:off x="1" y="3468375"/>
        <a:ext cx="756977" cy="324419"/>
      </dsp:txXfrm>
    </dsp:sp>
    <dsp:sp modelId="{79BEF2EA-4D2D-4112-9170-E5A9590911B1}">
      <dsp:nvSpPr>
        <dsp:cNvPr id="0" name=""/>
        <dsp:cNvSpPr/>
      </dsp:nvSpPr>
      <dsp:spPr>
        <a:xfrm rot="5400000">
          <a:off x="4294410" y="-450261"/>
          <a:ext cx="702907" cy="7777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29684"/>
              <a:satOff val="-3294"/>
              <a:lumOff val="192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Выяснить, встречаются ли в природе несмешивающиеся жидкости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56977" y="3121485"/>
        <a:ext cx="7743461" cy="634281"/>
      </dsp:txXfrm>
    </dsp:sp>
    <dsp:sp modelId="{2AA750D4-87C6-48B1-A8C6-8DBD017A7E45}">
      <dsp:nvSpPr>
        <dsp:cNvPr id="0" name=""/>
        <dsp:cNvSpPr/>
      </dsp:nvSpPr>
      <dsp:spPr>
        <a:xfrm rot="5400000">
          <a:off x="-162209" y="4220868"/>
          <a:ext cx="1081396" cy="75697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Задача</a:t>
          </a:r>
          <a:endParaRPr lang="ru-RU" sz="1900" b="1" kern="1200" dirty="0"/>
        </a:p>
      </dsp:txBody>
      <dsp:txXfrm rot="-5400000">
        <a:off x="1" y="4437148"/>
        <a:ext cx="756977" cy="324419"/>
      </dsp:txXfrm>
    </dsp:sp>
    <dsp:sp modelId="{F27CDDF7-2917-46F0-99B4-9391D111DDB3}">
      <dsp:nvSpPr>
        <dsp:cNvPr id="0" name=""/>
        <dsp:cNvSpPr/>
      </dsp:nvSpPr>
      <dsp:spPr>
        <a:xfrm rot="5400000">
          <a:off x="4294410" y="518510"/>
          <a:ext cx="702907" cy="7777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Выяснить, применяет ли человек в своей жизни свойства несмешивающихся жидкостей</a:t>
          </a:r>
          <a:endParaRPr lang="ru-RU" sz="1900" kern="1200" dirty="0"/>
        </a:p>
      </dsp:txBody>
      <dsp:txXfrm rot="-5400000">
        <a:off x="756977" y="4090257"/>
        <a:ext cx="7743461" cy="634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92214-443A-410E-B46D-80A737974D97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9300"/>
            <a:ext cx="4989513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007" y="4741545"/>
            <a:ext cx="548005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B742C-8BAA-4CC6-A1D2-215231C01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680310"/>
            <a:ext cx="8246070" cy="763525"/>
          </a:xfrm>
          <a:effectLst>
            <a:outerShdw blurRad="50800" dist="25400" dir="2700000" algn="tl" rotWithShape="0">
              <a:srgbClr val="002060">
                <a:alpha val="56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44383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  <a:effectLst>
            <a:outerShdw blurRad="50800" dist="25400" dir="2700000" algn="ctr" rotWithShape="0">
              <a:srgbClr val="002060">
                <a:alpha val="82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168900" cy="684885"/>
          </a:xfrm>
          <a:effectLst>
            <a:outerShdw blurRad="50800" dist="25400" dir="2700000" algn="ctr" rotWithShape="0">
              <a:srgbClr val="002060">
                <a:alpha val="60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16890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  <a:effectLst>
            <a:outerShdw blurRad="50800" dist="25400" dir="2700000" algn="ctr" rotWithShape="0">
              <a:srgbClr val="002060">
                <a:alpha val="75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115616" y="48052"/>
            <a:ext cx="7286676" cy="91940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Боровлянская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гимназия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1249739"/>
            <a:ext cx="7280405" cy="57888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979448"/>
            <a:ext cx="8072494" cy="132802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НЕ ВСЕ ЖИДКОСТИ СМЕШИВАЮТСЯ?»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1" y="4076737"/>
            <a:ext cx="3673548" cy="19409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Зеленок Максим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«Б»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Сайчук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Фёдоровна,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</p:txBody>
      </p:sp>
      <p:pic>
        <p:nvPicPr>
          <p:cNvPr id="8194" name="Picture 2" descr="d:\Users\User\Downloads\IMG_9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9" y="3573016"/>
            <a:ext cx="2232248" cy="29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d:\Users\User\Downloads\IMG_9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10" y="3573016"/>
            <a:ext cx="2232248" cy="29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 txBox="1">
            <a:spLocks/>
          </p:cNvSpPr>
          <p:nvPr/>
        </p:nvSpPr>
        <p:spPr>
          <a:xfrm>
            <a:off x="304288" y="1060019"/>
            <a:ext cx="8839712" cy="56460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003300"/>
                </a:solidFill>
              </a:rPr>
              <a:t> 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6168"/>
            <a:ext cx="7168900" cy="684885"/>
          </a:xfrm>
        </p:spPr>
        <p:txBody>
          <a:bodyPr>
            <a:no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0576" y="260648"/>
            <a:ext cx="7920880" cy="7048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«Разноцветный коктейль»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5677439" y="2027656"/>
            <a:ext cx="3359057" cy="3993632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напиток, который порадует незабываемым вкусом и придаст настроение на любых праздниках.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Users\User\Downloads\IMG_9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8557"/>
            <a:ext cx="2304256" cy="21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Users\User\Downloads\IMG_9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38556"/>
            <a:ext cx="1943232" cy="21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Users\User\Downloads\IMG_95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33561"/>
            <a:ext cx="2376264" cy="23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Users\User\Downloads\IMG_9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33561"/>
            <a:ext cx="1957620" cy="23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 txBox="1">
            <a:spLocks/>
          </p:cNvSpPr>
          <p:nvPr/>
        </p:nvSpPr>
        <p:spPr>
          <a:xfrm>
            <a:off x="0" y="63210"/>
            <a:ext cx="9144000" cy="68080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003300"/>
                </a:solidFill>
              </a:rPr>
              <a:t> 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045" y="130253"/>
            <a:ext cx="4824536" cy="68488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Радуга в стакане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4572000" y="3803579"/>
            <a:ext cx="4090022" cy="3054421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отвечает за положение слоя в стакане, является плотность, поэтому жидкости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смешиваются.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Users\User\Downloads\IMG_9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0"/>
            <a:ext cx="2232248" cy="21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Users\User\Downloads\IMG_9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7124"/>
            <a:ext cx="2889589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Users\User\Downloads\IMG_9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56465"/>
            <a:ext cx="2136581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Users\User\Downloads\IMG_96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029"/>
            <a:ext cx="2160240" cy="26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:\Users\User\Downloads\IMG_96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029"/>
            <a:ext cx="1872208" cy="26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70660"/>
            <a:ext cx="3959984" cy="264081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96259"/>
            <a:ext cx="8856983" cy="11475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встречаются несмешивающиеся жидкости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611560" y="4311475"/>
            <a:ext cx="2880320" cy="2546525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Балтийское и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Северное море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670660"/>
            <a:ext cx="4693312" cy="2640815"/>
          </a:xfrm>
          <a:prstGeom prst="rect">
            <a:avLst/>
          </a:prstGeom>
        </p:spPr>
      </p:pic>
      <p:sp>
        <p:nvSpPr>
          <p:cNvPr id="8" name="Стрелка вверх 7"/>
          <p:cNvSpPr/>
          <p:nvPr/>
        </p:nvSpPr>
        <p:spPr>
          <a:xfrm>
            <a:off x="4665208" y="4311475"/>
            <a:ext cx="3930832" cy="2546525"/>
          </a:xfrm>
          <a:prstGeom prst="upArrow">
            <a:avLst>
              <a:gd name="adj1" fmla="val 50000"/>
              <a:gd name="adj2" fmla="val 4938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Тихого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Атлантического океана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43834"/>
            <a:ext cx="8227945" cy="49374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Все жидкости отличаются    величиной плотностью</a:t>
            </a:r>
          </a:p>
          <a:p>
            <a:pPr algn="just"/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Плотность можно найти, зная массу и объём.</a:t>
            </a:r>
          </a:p>
          <a:p>
            <a:pPr algn="just"/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Чем плотность больше, тем жидкость тяжелее</a:t>
            </a:r>
          </a:p>
          <a:p>
            <a:pPr algn="just"/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Связи между молекулами не позволяют разным жидкостям смешиваться.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57422" y="714356"/>
            <a:ext cx="4824536" cy="684885"/>
          </a:xfrm>
          <a:prstGeom prst="rect">
            <a:avLst/>
          </a:prstGeom>
          <a:effectLst>
            <a:outerShdw blurRad="50800" dist="25400" dir="2700000" algn="ctr" rotWithShape="0">
              <a:srgbClr val="00206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Мои выводы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4286256"/>
            <a:ext cx="8856984" cy="11845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85926"/>
            <a:ext cx="8247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«Понять воду – значит понять Вселенную,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чудеса природы и саму жизнь»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Японский экспериментатор, наш современник 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Масару Эмото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14290"/>
            <a:ext cx="8286808" cy="12858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kumimoji="0" lang="ru-RU" sz="71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выяснить </a:t>
            </a:r>
            <a:r>
              <a:rPr lang="ru-RU" sz="1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помощью опытов, какие жидкости не смешиваются и 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848341"/>
              </p:ext>
            </p:extLst>
          </p:nvPr>
        </p:nvGraphicFramePr>
        <p:xfrm>
          <a:off x="285720" y="1500174"/>
          <a:ext cx="853475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476672"/>
            <a:ext cx="7920880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плотности некоторых жидкостей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d:\Users\User\Downloads\Image-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7363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User\Downloads\Image-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7363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User\Downloads\Image-1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7363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5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3714753"/>
            <a:ext cx="5858764" cy="300039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52112"/>
              </p:ext>
            </p:extLst>
          </p:nvPr>
        </p:nvGraphicFramePr>
        <p:xfrm>
          <a:off x="500034" y="1000108"/>
          <a:ext cx="7920879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найденное значение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табличное значение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подсолнечное масло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пресная вода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уксус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средство для мытья посуды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глицерин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мёд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7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плотности. Результаты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 txBox="1">
            <a:spLocks/>
          </p:cNvSpPr>
          <p:nvPr/>
        </p:nvSpPr>
        <p:spPr>
          <a:xfrm>
            <a:off x="467544" y="692696"/>
            <a:ext cx="8352928" cy="57184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003300"/>
                </a:solidFill>
              </a:rPr>
              <a:t> 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305" y="48493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Пресная и солёная вода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942379" y="5569089"/>
            <a:ext cx="3429024" cy="1020750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Налили пресную воду в  пустой стакан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4953647" y="5569089"/>
            <a:ext cx="3429024" cy="1020750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пресной воде опустилась на дно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Users\User\Desktop\ОПЫТЫ\IMG_9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57089"/>
            <a:ext cx="2171814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 txBox="1">
            <a:spLocks/>
          </p:cNvSpPr>
          <p:nvPr/>
        </p:nvSpPr>
        <p:spPr>
          <a:xfrm>
            <a:off x="30925" y="30583"/>
            <a:ext cx="9144000" cy="685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003300"/>
                </a:solidFill>
              </a:rPr>
              <a:t> 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303880" y="4702272"/>
            <a:ext cx="2598638" cy="1542543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Добавили соль  в пресную воду </a:t>
            </a:r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6428752" y="4678445"/>
            <a:ext cx="2658330" cy="1549959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солёной воды больше, чем </a:t>
            </a:r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пресной </a:t>
            </a:r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299798" y="4702272"/>
            <a:ext cx="2576005" cy="1526132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Размешали соль в воде </a:t>
            </a:r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7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Пресная и солёная вода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d:\Users\User\Desktop\ОПЫТЫ\IMG_9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1752"/>
            <a:ext cx="288032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User\Desktop\ОПЫТЫ\IMG_9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16132"/>
            <a:ext cx="2715992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21052"/>
            <a:ext cx="8643998" cy="62865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 и вода                        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899592" y="4874476"/>
            <a:ext cx="3641058" cy="1500198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Налили воду и  добавили краситель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4679157" y="4905290"/>
            <a:ext cx="4071966" cy="1438571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 легче воды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d:\Users\User\Downloads\IMG_9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1"/>
            <a:ext cx="3259264" cy="39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User\Downloads\IMG_9455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196752"/>
            <a:ext cx="2952329" cy="35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285729"/>
            <a:ext cx="8286808" cy="92676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 и уксус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088370" y="5203268"/>
            <a:ext cx="2928958" cy="1354710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Добавляем масло в уксус</a:t>
            </a:r>
            <a:endParaRPr lang="ru-RU" sz="2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4687573" y="5203268"/>
            <a:ext cx="3571900" cy="1354710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 легче уксуса</a:t>
            </a:r>
            <a:endParaRPr lang="ru-RU" sz="2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2" name="Picture 6" descr="d:\Users\User\Downloads\IMG_94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5073"/>
            <a:ext cx="3528392" cy="37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Users\User\Downloads\IMG_94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5073"/>
            <a:ext cx="3341770" cy="37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 txBox="1">
            <a:spLocks/>
          </p:cNvSpPr>
          <p:nvPr/>
        </p:nvSpPr>
        <p:spPr>
          <a:xfrm>
            <a:off x="52768" y="965539"/>
            <a:ext cx="9036497" cy="5877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003300"/>
                </a:solidFill>
              </a:rPr>
              <a:t> 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954"/>
            <a:ext cx="7168900" cy="684885"/>
          </a:xfrm>
        </p:spPr>
        <p:txBody>
          <a:bodyPr>
            <a:noAutofit/>
          </a:bodyPr>
          <a:lstStyle/>
          <a:p>
            <a:pPr algn="ctr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-3480000">
            <a:off x="652720" y="2020774"/>
            <a:ext cx="2585752" cy="238440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кипидар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камфор-ный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3900000">
            <a:off x="3226445" y="4411767"/>
            <a:ext cx="2489892" cy="2420586"/>
          </a:xfrm>
          <a:prstGeom prst="upArrow">
            <a:avLst>
              <a:gd name="adj1" fmla="val 50000"/>
              <a:gd name="adj2" fmla="val 4964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мешали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две жидкости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023299" y="1156590"/>
            <a:ext cx="3065966" cy="208308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Скипидар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тяжелее камфорного спирта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184954"/>
            <a:ext cx="7056784" cy="6517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Слоёный пирог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d:\Users\User\Downloads\IMG_943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32" y="1268760"/>
            <a:ext cx="2742417" cy="30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Users\User\Downloads\IMG_9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501008"/>
            <a:ext cx="24482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318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  Государственное учреждение образования «Боровлянская гимназия»</vt:lpstr>
      <vt:lpstr>Презентация PowerPoint</vt:lpstr>
      <vt:lpstr>Презентация PowerPoint</vt:lpstr>
      <vt:lpstr>Измерение плотности. Результаты</vt:lpstr>
      <vt:lpstr>Пресная и солёная вода</vt:lpstr>
      <vt:lpstr>Пресная и солёная вода</vt:lpstr>
      <vt:lpstr>Презентация PowerPoint</vt:lpstr>
      <vt:lpstr>Масло и уксус</vt:lpstr>
      <vt:lpstr>Презентация PowerPoint</vt:lpstr>
      <vt:lpstr>Презентация PowerPoint</vt:lpstr>
      <vt:lpstr>Радуга в стакане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HP</cp:lastModifiedBy>
  <cp:revision>241</cp:revision>
  <cp:lastPrinted>2024-03-20T15:22:37Z</cp:lastPrinted>
  <dcterms:created xsi:type="dcterms:W3CDTF">2013-08-21T19:17:07Z</dcterms:created>
  <dcterms:modified xsi:type="dcterms:W3CDTF">2025-12-14T16:32:46Z</dcterms:modified>
</cp:coreProperties>
</file>