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27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21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00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829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015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857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331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87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021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16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FDDFF-7D92-462A-B31D-F795340089C9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FA70E-CBB2-4F69-848A-257A36762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82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vk.com/logo_cab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microsoft.com/office/2007/relationships/hdphoto" Target="../media/hdphoto8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4.wdp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12" Type="http://schemas.openxmlformats.org/officeDocument/2006/relationships/image" Target="../media/image30.png"/><Relationship Id="rId17" Type="http://schemas.openxmlformats.org/officeDocument/2006/relationships/image" Target="../media/image5.png"/><Relationship Id="rId2" Type="http://schemas.openxmlformats.org/officeDocument/2006/relationships/image" Target="../media/image23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microsoft.com/office/2007/relationships/hdphoto" Target="../media/hdphoto15.wdp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6645E9-2941-4D02-85B9-315223468C17}"/>
              </a:ext>
            </a:extLst>
          </p:cNvPr>
          <p:cNvSpPr/>
          <p:nvPr/>
        </p:nvSpPr>
        <p:spPr>
          <a:xfrm>
            <a:off x="2846415" y="1921204"/>
            <a:ext cx="6976038" cy="2185214"/>
          </a:xfrm>
          <a:prstGeom prst="rect">
            <a:avLst/>
          </a:prstGeom>
          <a:solidFill>
            <a:schemeClr val="lt1">
              <a:alpha val="62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3600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Мила и Михаил</a:t>
            </a:r>
            <a:r>
              <a:rPr lang="ru-RU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/>
            </a:r>
            <a:br>
              <a:rPr lang="ru-RU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Звук Л в связной речи</a:t>
            </a:r>
            <a:endParaRPr lang="ru-RU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0" name="Рисунок 9">
            <a:hlinkClick r:id="rId3"/>
            <a:extLst>
              <a:ext uri="{FF2B5EF4-FFF2-40B4-BE49-F238E27FC236}">
                <a16:creationId xmlns:a16="http://schemas.microsoft.com/office/drawing/2014/main" id="{826C7B81-5B43-492D-BFC7-29F3CCA924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0431" y="397758"/>
            <a:ext cx="4249012" cy="228836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9C7505C-BA79-4CA0-8F6C-2D0A3AF4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9" b="99107" l="1304" r="98370">
                        <a14:foregroundMark x1="16413" y1="30733" x2="10000" y2="22156"/>
                        <a14:foregroundMark x1="10000" y1="22156" x2="10000" y2="22156"/>
                        <a14:foregroundMark x1="14565" y1="16438" x2="15109" y2="13758"/>
                        <a14:foregroundMark x1="16848" y1="12627" x2="18478" y2="11257"/>
                        <a14:foregroundMark x1="28152" y1="11495" x2="65543" y2="15605"/>
                        <a14:foregroundMark x1="59674" y1="19655" x2="42609" y2="30673"/>
                        <a14:foregroundMark x1="42609" y1="30673" x2="42500" y2="34663"/>
                        <a14:foregroundMark x1="52500" y1="23883" x2="53043" y2="35378"/>
                        <a14:foregroundMark x1="49130" y1="25551" x2="52717" y2="37344"/>
                        <a14:foregroundMark x1="54022" y1="30733" x2="53478" y2="39011"/>
                        <a14:foregroundMark x1="13261" y1="39726" x2="4130" y2="39011"/>
                        <a14:foregroundMark x1="88152" y1="40262" x2="98370" y2="38297"/>
                        <a14:foregroundMark x1="42500" y1="89279" x2="40217" y2="99107"/>
                        <a14:foregroundMark x1="57065" y1="89101" x2="57065" y2="89101"/>
                        <a14:foregroundMark x1="39457" y1="37463" x2="26848" y2="36927"/>
                        <a14:foregroundMark x1="26848" y1="40441" x2="29239" y2="43955"/>
                        <a14:foregroundMark x1="29239" y1="43955" x2="13043" y2="24122"/>
                        <a14:foregroundMark x1="21739" y1="12507" x2="35326" y2="2918"/>
                        <a14:foregroundMark x1="61739" y1="25253" x2="73370" y2="28886"/>
                        <a14:foregroundMark x1="73370" y1="28886" x2="73478" y2="28886"/>
                        <a14:foregroundMark x1="1304" y1="40560" x2="1304" y2="40560"/>
                        <a14:foregroundMark x1="32283" y1="60929" x2="33043" y2="66528"/>
                        <a14:foregroundMark x1="29457" y1="58249" x2="33261" y2="64860"/>
                        <a14:backgroundMark x1="36848" y1="39309" x2="38913" y2="3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927306"/>
            <a:ext cx="2850162" cy="52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C719B06C-0C94-4BDC-93A6-21E38D9FB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0000">
                        <a14:foregroundMark x1="40429" y1="14167" x2="38286" y2="3333"/>
                        <a14:foregroundMark x1="38286" y1="3333" x2="38286" y2="3333"/>
                        <a14:foregroundMark x1="30143" y1="20000" x2="32143" y2="29074"/>
                        <a14:foregroundMark x1="32571" y1="21111" x2="33286" y2="32685"/>
                        <a14:foregroundMark x1="51857" y1="23796" x2="46429" y2="31574"/>
                        <a14:foregroundMark x1="50429" y1="24167" x2="42714" y2="34444"/>
                        <a14:foregroundMark x1="41857" y1="31389" x2="41857" y2="34722"/>
                        <a14:foregroundMark x1="16571" y1="35463" x2="23286" y2="42500"/>
                        <a14:foregroundMark x1="23286" y1="42500" x2="23714" y2="42685"/>
                        <a14:foregroundMark x1="28857" y1="42685" x2="39571" y2="38889"/>
                        <a14:foregroundMark x1="39571" y1="38889" x2="39571" y2="38889"/>
                        <a14:foregroundMark x1="35714" y1="39074" x2="41429" y2="36296"/>
                        <a14:foregroundMark x1="39571" y1="43333" x2="40143" y2="51944"/>
                        <a14:foregroundMark x1="40429" y1="46019" x2="41714" y2="62500"/>
                        <a14:foregroundMark x1="40571" y1="63519" x2="40857" y2="67685"/>
                        <a14:foregroundMark x1="30571" y1="85185" x2="44000" y2="85278"/>
                        <a14:foregroundMark x1="45714" y1="85556" x2="41000" y2="71111"/>
                        <a14:foregroundMark x1="59714" y1="69167" x2="67429" y2="82778"/>
                        <a14:foregroundMark x1="68429" y1="79074" x2="70571" y2="82407"/>
                        <a14:foregroundMark x1="68857" y1="80833" x2="66714" y2="85741"/>
                        <a14:foregroundMark x1="66714" y1="86111" x2="74000" y2="86667"/>
                        <a14:foregroundMark x1="75143" y1="86111" x2="80857" y2="81667"/>
                        <a14:foregroundMark x1="35714" y1="45185" x2="38429" y2="40000"/>
                        <a14:foregroundMark x1="41000" y1="43889" x2="45143" y2="48519"/>
                        <a14:foregroundMark x1="47714" y1="44074" x2="50286" y2="49907"/>
                        <a14:foregroundMark x1="54286" y1="45278" x2="54286" y2="50278"/>
                        <a14:foregroundMark x1="48286" y1="48241" x2="54714" y2="64167"/>
                        <a14:foregroundMark x1="54714" y1="64167" x2="54714" y2="64167"/>
                        <a14:foregroundMark x1="41429" y1="76852" x2="45143" y2="8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541939"/>
            <a:ext cx="3871097" cy="59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D4F6F8A-3FCD-4D9A-8817-303C2342465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9C7505C-BA79-4CA0-8F6C-2D0A3AF4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9" b="99107" l="1304" r="98370">
                        <a14:foregroundMark x1="16413" y1="30733" x2="10000" y2="22156"/>
                        <a14:foregroundMark x1="10000" y1="22156" x2="10000" y2="22156"/>
                        <a14:foregroundMark x1="14565" y1="16438" x2="15109" y2="13758"/>
                        <a14:foregroundMark x1="16848" y1="12627" x2="18478" y2="11257"/>
                        <a14:foregroundMark x1="28152" y1="11495" x2="65543" y2="15605"/>
                        <a14:foregroundMark x1="59674" y1="19655" x2="42609" y2="30673"/>
                        <a14:foregroundMark x1="42609" y1="30673" x2="42500" y2="34663"/>
                        <a14:foregroundMark x1="52500" y1="23883" x2="53043" y2="35378"/>
                        <a14:foregroundMark x1="49130" y1="25551" x2="52717" y2="37344"/>
                        <a14:foregroundMark x1="54022" y1="30733" x2="53478" y2="39011"/>
                        <a14:foregroundMark x1="13261" y1="39726" x2="4130" y2="39011"/>
                        <a14:foregroundMark x1="88152" y1="40262" x2="98370" y2="38297"/>
                        <a14:foregroundMark x1="42500" y1="89279" x2="40217" y2="99107"/>
                        <a14:foregroundMark x1="57065" y1="89101" x2="57065" y2="89101"/>
                        <a14:foregroundMark x1="39457" y1="37463" x2="26848" y2="36927"/>
                        <a14:foregroundMark x1="26848" y1="40441" x2="29239" y2="43955"/>
                        <a14:foregroundMark x1="29239" y1="43955" x2="13043" y2="24122"/>
                        <a14:foregroundMark x1="21739" y1="12507" x2="35326" y2="2918"/>
                        <a14:foregroundMark x1="61739" y1="25253" x2="73370" y2="28886"/>
                        <a14:foregroundMark x1="73370" y1="28886" x2="73478" y2="28886"/>
                        <a14:foregroundMark x1="1304" y1="40560" x2="1304" y2="40560"/>
                        <a14:foregroundMark x1="32283" y1="60929" x2="33043" y2="66528"/>
                        <a14:foregroundMark x1="29457" y1="58249" x2="33261" y2="64860"/>
                        <a14:backgroundMark x1="36848" y1="39309" x2="38913" y2="3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916832"/>
            <a:ext cx="2850162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9C7505C-BA79-4CA0-8F6C-2D0A3AF4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59" b="99107" l="1304" r="98370">
                        <a14:foregroundMark x1="16413" y1="30733" x2="10000" y2="22156"/>
                        <a14:foregroundMark x1="10000" y1="22156" x2="10000" y2="22156"/>
                        <a14:foregroundMark x1="14565" y1="16438" x2="15109" y2="13758"/>
                        <a14:foregroundMark x1="16848" y1="12627" x2="18478" y2="11257"/>
                        <a14:foregroundMark x1="28152" y1="11495" x2="65543" y2="15605"/>
                        <a14:foregroundMark x1="59674" y1="19655" x2="42609" y2="30673"/>
                        <a14:foregroundMark x1="42609" y1="30673" x2="42500" y2="34663"/>
                        <a14:foregroundMark x1="52500" y1="23883" x2="53043" y2="35378"/>
                        <a14:foregroundMark x1="49130" y1="25551" x2="52717" y2="37344"/>
                        <a14:foregroundMark x1="54022" y1="30733" x2="53478" y2="39011"/>
                        <a14:foregroundMark x1="13261" y1="39726" x2="4130" y2="39011"/>
                        <a14:foregroundMark x1="88152" y1="40262" x2="98370" y2="38297"/>
                        <a14:foregroundMark x1="42500" y1="89279" x2="40217" y2="99107"/>
                        <a14:foregroundMark x1="57065" y1="89101" x2="57065" y2="89101"/>
                        <a14:foregroundMark x1="39457" y1="37463" x2="26848" y2="36927"/>
                        <a14:foregroundMark x1="26848" y1="40441" x2="29239" y2="43955"/>
                        <a14:foregroundMark x1="29239" y1="43955" x2="13043" y2="24122"/>
                        <a14:foregroundMark x1="21739" y1="12507" x2="35326" y2="2918"/>
                        <a14:foregroundMark x1="61739" y1="25253" x2="73370" y2="28886"/>
                        <a14:foregroundMark x1="73370" y1="28886" x2="73478" y2="28886"/>
                        <a14:foregroundMark x1="1304" y1="40560" x2="1304" y2="40560"/>
                        <a14:foregroundMark x1="32283" y1="60929" x2="33043" y2="66528"/>
                        <a14:foregroundMark x1="29457" y1="58249" x2="33261" y2="64860"/>
                        <a14:backgroundMark x1="36848" y1="39309" x2="38913" y2="3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08" y="2069232"/>
            <a:ext cx="2850162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8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764" y="188640"/>
            <a:ext cx="6134472" cy="1143000"/>
          </a:xfrm>
          <a:solidFill>
            <a:schemeClr val="bg1">
              <a:alpha val="93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latin typeface="Segoe Print" panose="02000600000000000000" pitchFamily="2" charset="0"/>
              </a:rPr>
              <a:t>Мила – весёлая и милая девочка.</a:t>
            </a:r>
            <a:r>
              <a:rPr lang="en-US" sz="2000" dirty="0">
                <a:latin typeface="Segoe Print" panose="02000600000000000000" pitchFamily="2" charset="0"/>
              </a:rPr>
              <a:t/>
            </a:r>
            <a:br>
              <a:rPr lang="en-US" sz="2000" dirty="0">
                <a:latin typeface="Segoe Print" panose="02000600000000000000" pitchFamily="2" charset="0"/>
              </a:rPr>
            </a:br>
            <a:r>
              <a:rPr lang="ru-RU" sz="2000" dirty="0">
                <a:latin typeface="Segoe Print" panose="02000600000000000000" pitchFamily="2" charset="0"/>
              </a:rPr>
              <a:t>Михаил – послушный и вежливый.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3B802C-C973-48ED-B7F5-1F64AFEE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59" b="99107" l="1304" r="98370">
                        <a14:foregroundMark x1="16413" y1="30733" x2="10000" y2="22156"/>
                        <a14:foregroundMark x1="10000" y1="22156" x2="10000" y2="22156"/>
                        <a14:foregroundMark x1="14565" y1="16438" x2="15109" y2="13758"/>
                        <a14:foregroundMark x1="16848" y1="12627" x2="18478" y2="11257"/>
                        <a14:foregroundMark x1="28152" y1="11495" x2="65543" y2="15605"/>
                        <a14:foregroundMark x1="59674" y1="19655" x2="42609" y2="30673"/>
                        <a14:foregroundMark x1="42609" y1="30673" x2="42500" y2="34663"/>
                        <a14:foregroundMark x1="52500" y1="23883" x2="53043" y2="35378"/>
                        <a14:foregroundMark x1="49130" y1="25551" x2="52717" y2="37344"/>
                        <a14:foregroundMark x1="54022" y1="30733" x2="53478" y2="39011"/>
                        <a14:foregroundMark x1="13261" y1="39726" x2="4130" y2="39011"/>
                        <a14:foregroundMark x1="88152" y1="40262" x2="98370" y2="38297"/>
                        <a14:foregroundMark x1="42500" y1="89279" x2="40217" y2="99107"/>
                        <a14:foregroundMark x1="57065" y1="89101" x2="57065" y2="89101"/>
                        <a14:foregroundMark x1="39457" y1="37463" x2="26848" y2="36927"/>
                        <a14:foregroundMark x1="26848" y1="40441" x2="29239" y2="43955"/>
                        <a14:foregroundMark x1="29239" y1="43955" x2="13043" y2="24122"/>
                        <a14:foregroundMark x1="21739" y1="12507" x2="35326" y2="2918"/>
                        <a14:foregroundMark x1="61739" y1="25253" x2="73370" y2="28886"/>
                        <a14:foregroundMark x1="73370" y1="28886" x2="73478" y2="28886"/>
                        <a14:foregroundMark x1="1304" y1="40560" x2="1304" y2="40560"/>
                        <a14:foregroundMark x1="32283" y1="60929" x2="33043" y2="66528"/>
                        <a14:foregroundMark x1="29457" y1="58249" x2="33261" y2="64860"/>
                        <a14:backgroundMark x1="36848" y1="39309" x2="38913" y2="3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253" y="1556792"/>
            <a:ext cx="2850162" cy="520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AAD62AA-171E-4973-959F-1E834C471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3" b="90000" l="10000" r="90000">
                        <a14:foregroundMark x1="40429" y1="14167" x2="38286" y2="3333"/>
                        <a14:foregroundMark x1="38286" y1="3333" x2="38286" y2="3333"/>
                        <a14:foregroundMark x1="30143" y1="20000" x2="32143" y2="29074"/>
                        <a14:foregroundMark x1="32571" y1="21111" x2="33286" y2="32685"/>
                        <a14:foregroundMark x1="51857" y1="23796" x2="46429" y2="31574"/>
                        <a14:foregroundMark x1="50429" y1="24167" x2="42714" y2="34444"/>
                        <a14:foregroundMark x1="41857" y1="31389" x2="41857" y2="34722"/>
                        <a14:foregroundMark x1="16571" y1="35463" x2="23286" y2="42500"/>
                        <a14:foregroundMark x1="23286" y1="42500" x2="23714" y2="42685"/>
                        <a14:foregroundMark x1="28857" y1="42685" x2="39571" y2="38889"/>
                        <a14:foregroundMark x1="39571" y1="38889" x2="39571" y2="38889"/>
                        <a14:foregroundMark x1="35714" y1="39074" x2="41429" y2="36296"/>
                        <a14:foregroundMark x1="39571" y1="43333" x2="40143" y2="51944"/>
                        <a14:foregroundMark x1="40429" y1="46019" x2="41714" y2="62500"/>
                        <a14:foregroundMark x1="40571" y1="63519" x2="40857" y2="67685"/>
                        <a14:foregroundMark x1="30571" y1="85185" x2="44000" y2="85278"/>
                        <a14:foregroundMark x1="45714" y1="85556" x2="41000" y2="71111"/>
                        <a14:foregroundMark x1="59714" y1="69167" x2="67429" y2="82778"/>
                        <a14:foregroundMark x1="68429" y1="79074" x2="70571" y2="82407"/>
                        <a14:foregroundMark x1="68857" y1="80833" x2="66714" y2="85741"/>
                        <a14:foregroundMark x1="66714" y1="86111" x2="74000" y2="86667"/>
                        <a14:foregroundMark x1="75143" y1="86111" x2="80857" y2="81667"/>
                        <a14:foregroundMark x1="35714" y1="45185" x2="38429" y2="40000"/>
                        <a14:foregroundMark x1="41000" y1="43889" x2="45143" y2="48519"/>
                        <a14:foregroundMark x1="47714" y1="44074" x2="50286" y2="49907"/>
                        <a14:foregroundMark x1="54286" y1="45278" x2="54286" y2="50278"/>
                        <a14:foregroundMark x1="48286" y1="48241" x2="54714" y2="64167"/>
                        <a14:foregroundMark x1="54714" y1="64167" x2="54714" y2="64167"/>
                        <a14:foregroundMark x1="41429" y1="76852" x2="45143" y2="8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993" y="1556792"/>
            <a:ext cx="3871097" cy="59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A5F171-4617-4512-9998-0FD27EF53B5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642942"/>
          </a:xfrm>
          <a:solidFill>
            <a:schemeClr val="bg1">
              <a:alpha val="81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 dirty="0">
                <a:latin typeface="Segoe Print" panose="02000600000000000000" pitchFamily="2" charset="0"/>
              </a:rPr>
              <a:t>Мила  пошла гулять и взяла с собой….</a:t>
            </a:r>
          </a:p>
        </p:txBody>
      </p:sp>
      <p:sp>
        <p:nvSpPr>
          <p:cNvPr id="5" name="Стрелка вправо 4"/>
          <p:cNvSpPr/>
          <p:nvPr/>
        </p:nvSpPr>
        <p:spPr>
          <a:xfrm rot="20120119">
            <a:off x="7024694" y="2786058"/>
            <a:ext cx="500066" cy="1428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2139577">
            <a:off x="4167174" y="2857496"/>
            <a:ext cx="500066" cy="1428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591176">
            <a:off x="7096132" y="4500570"/>
            <a:ext cx="500066" cy="1428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5703091" y="2536025"/>
            <a:ext cx="500066" cy="1428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154307">
            <a:off x="4167174" y="4429132"/>
            <a:ext cx="500066" cy="1428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300" r="92700">
                        <a14:foregroundMark x1="8600" y1="68056" x2="8300" y2="64352"/>
                        <a14:foregroundMark x1="92700" y1="44352" x2="92700" y2="4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61992" y="4594970"/>
            <a:ext cx="1811827" cy="1956774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C159D88-6B4A-443D-BDFA-87F32131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0000" l="10000" r="90000">
                        <a14:foregroundMark x1="19000" y1="7870" x2="26143" y2="10093"/>
                        <a14:foregroundMark x1="32429" y1="9259" x2="32857" y2="5370"/>
                        <a14:foregroundMark x1="38857" y1="19074" x2="49286" y2="31759"/>
                        <a14:foregroundMark x1="38000" y1="88981" x2="38000" y2="88981"/>
                        <a14:foregroundMark x1="37000" y1="89259" x2="37000" y2="89259"/>
                        <a14:foregroundMark x1="41286" y1="88519" x2="39143" y2="88704"/>
                        <a14:foregroundMark x1="40571" y1="88796" x2="38857" y2="89167"/>
                        <a14:foregroundMark x1="64857" y1="86759" x2="59857" y2="8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09" y="3026757"/>
            <a:ext cx="2579505" cy="397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0588769-68DC-4DFA-82E3-78555F7C5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50" b="96000" l="10000" r="90000">
                        <a14:foregroundMark x1="44130" y1="6375" x2="43043" y2="3750"/>
                        <a14:foregroundMark x1="54674" y1="4000" x2="54457" y2="2750"/>
                        <a14:foregroundMark x1="46413" y1="92875" x2="41304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52" y="1701230"/>
            <a:ext cx="2085962" cy="181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E61BFEF-88F3-491A-BC06-3CDA5A02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78" b="99056" l="2778" r="94000">
                        <a14:foregroundMark x1="86111" y1="2778" x2="94222" y2="3333"/>
                        <a14:foregroundMark x1="41667" y1="70278" x2="61667" y2="88056"/>
                        <a14:foregroundMark x1="59444" y1="96667" x2="60333" y2="99056"/>
                        <a14:foregroundMark x1="14444" y1="90000" x2="2778" y2="88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04" y="4304823"/>
            <a:ext cx="994990" cy="198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8">
            <a:extLst>
              <a:ext uri="{FF2B5EF4-FFF2-40B4-BE49-F238E27FC236}">
                <a16:creationId xmlns:a16="http://schemas.microsoft.com/office/drawing/2014/main" id="{8FDEDDFE-439A-4B6D-8463-8B99C896A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211" y="1560325"/>
            <a:ext cx="1504608" cy="198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56487BA-90AB-4149-85DD-0A0723476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0" b="89702" l="10000" r="90000">
                        <a14:foregroundMark x1="16900" y1="9305" x2="16000" y2="6700"/>
                        <a14:foregroundMark x1="30400" y1="9181" x2="30900" y2="4715"/>
                        <a14:foregroundMark x1="41300" y1="4963" x2="42200" y2="3350"/>
                        <a14:backgroundMark x1="14700" y1="76923" x2="40100" y2="80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558" y="785794"/>
            <a:ext cx="2105984" cy="169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319C69-A763-4A65-9752-B6E5007C346D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>
            <a:extLst>
              <a:ext uri="{FF2B5EF4-FFF2-40B4-BE49-F238E27FC236}">
                <a16:creationId xmlns:a16="http://schemas.microsoft.com/office/drawing/2014/main" id="{5E1023BD-DABE-420D-8CF1-FA9160ABB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72" b="45685" l="72900" r="97700">
                        <a14:foregroundMark x1="85700" y1="16792" x2="83000" y2="16510"/>
                        <a14:foregroundMark x1="89500" y1="18011" x2="88800" y2="15666"/>
                        <a14:foregroundMark x1="91300" y1="40994" x2="91800" y2="43715"/>
                        <a14:foregroundMark x1="91800" y1="43715" x2="88500" y2="45591"/>
                        <a14:foregroundMark x1="90700" y1="43902" x2="87500" y2="45685"/>
                        <a14:foregroundMark x1="90400" y1="40807" x2="89700" y2="43340"/>
                        <a14:foregroundMark x1="83800" y1="39869" x2="81000" y2="44841"/>
                        <a14:foregroundMark x1="91800" y1="43340" x2="92500" y2="43996"/>
                        <a14:foregroundMark x1="92800" y1="43621" x2="92800" y2="41651"/>
                        <a14:foregroundMark x1="97100" y1="30394" x2="97700" y2="30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16" b="50000"/>
          <a:stretch/>
        </p:blipFill>
        <p:spPr bwMode="auto">
          <a:xfrm>
            <a:off x="4431085" y="2131976"/>
            <a:ext cx="2754718" cy="48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42852"/>
            <a:ext cx="8229600" cy="642942"/>
          </a:xfrm>
          <a:solidFill>
            <a:schemeClr val="bg1">
              <a:alpha val="81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 dirty="0">
                <a:latin typeface="Segoe Print" panose="02000600000000000000" pitchFamily="2" charset="0"/>
              </a:rPr>
              <a:t>А Михаил взял ….</a:t>
            </a:r>
          </a:p>
        </p:txBody>
      </p:sp>
      <p:sp>
        <p:nvSpPr>
          <p:cNvPr id="5" name="Стрелка вправо 4"/>
          <p:cNvSpPr/>
          <p:nvPr/>
        </p:nvSpPr>
        <p:spPr>
          <a:xfrm rot="20120119">
            <a:off x="7024694" y="2786058"/>
            <a:ext cx="50006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2139577">
            <a:off x="4167174" y="2857496"/>
            <a:ext cx="50006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591176">
            <a:off x="7181909" y="4432152"/>
            <a:ext cx="50006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6200000">
            <a:off x="5641312" y="2163154"/>
            <a:ext cx="50006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9154307">
            <a:off x="4167174" y="4429132"/>
            <a:ext cx="50006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BF62B7F-9D1D-46A1-9406-E36692D79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95" y="1685989"/>
            <a:ext cx="2035376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B680533-1651-4A33-AD4E-0C350D55F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6" b="96247" l="0" r="98989">
                        <a14:foregroundMark x1="14270" y1="23366" x2="13258" y2="67797"/>
                        <a14:foregroundMark x1="9326" y1="72034" x2="23708" y2="86804"/>
                        <a14:foregroundMark x1="23708" y1="86804" x2="23708" y2="86804"/>
                        <a14:foregroundMark x1="28764" y1="90315" x2="47191" y2="96247"/>
                        <a14:foregroundMark x1="33483" y1="93947" x2="23708" y2="92010"/>
                        <a14:foregroundMark x1="23708" y1="92010" x2="15393" y2="85472"/>
                        <a14:foregroundMark x1="7865" y1="72760" x2="4382" y2="42615"/>
                        <a14:foregroundMark x1="4382" y1="42615" x2="4719" y2="40678"/>
                        <a14:foregroundMark x1="1124" y1="46368" x2="112" y2="49153"/>
                        <a14:foregroundMark x1="51124" y1="6053" x2="43483" y2="26755"/>
                        <a14:foregroundMark x1="59551" y1="6659" x2="76404" y2="2421"/>
                        <a14:foregroundMark x1="92584" y1="6659" x2="95506" y2="8111"/>
                        <a14:foregroundMark x1="98989" y1="9322" x2="98989" y2="9322"/>
                        <a14:foregroundMark x1="69101" y1="3874" x2="70000" y2="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46" y="749231"/>
            <a:ext cx="1211674" cy="11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8D55F51D-EEA3-4201-BDF1-680B4CB2C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905" y="4552565"/>
            <a:ext cx="3197814" cy="19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4ACEF37-0E64-437D-9E2F-8C0D6BEC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50" y="4221088"/>
            <a:ext cx="3391372" cy="231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D03E623-118A-4BD8-9AFE-91F8E3D4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76" y="1570613"/>
            <a:ext cx="1866950" cy="186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4E525-CEFC-44C2-881E-4E0BD67DB37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809720" y="142851"/>
            <a:ext cx="8229600" cy="1143007"/>
          </a:xfrm>
          <a:solidFill>
            <a:schemeClr val="bg1">
              <a:alpha val="81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 dirty="0">
                <a:latin typeface="Segoe Print" panose="02000600000000000000" pitchFamily="2" charset="0"/>
              </a:rPr>
              <a:t>На детской площадке Мила познакомилась с Михаилом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AE88D5E-F2EA-4C7B-8764-FAFF1106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23" b="98771" l="3659" r="97927">
                        <a14:foregroundMark x1="19390" y1="24838" x2="24390" y2="31953"/>
                        <a14:foregroundMark x1="24390" y1="31953" x2="24878" y2="32083"/>
                        <a14:foregroundMark x1="36707" y1="21087" x2="49512" y2="28719"/>
                        <a14:foregroundMark x1="47927" y1="30724" x2="44268" y2="35964"/>
                        <a14:foregroundMark x1="44268" y1="33894" x2="37317" y2="9638"/>
                        <a14:foregroundMark x1="37317" y1="9638" x2="30122" y2="2523"/>
                        <a14:foregroundMark x1="30122" y1="2523" x2="29878" y2="2523"/>
                        <a14:foregroundMark x1="69146" y1="10155" x2="74146" y2="8732"/>
                        <a14:foregroundMark x1="11463" y1="16106" x2="3902" y2="17917"/>
                        <a14:foregroundMark x1="95122" y1="37775" x2="97927" y2="39586"/>
                        <a14:foregroundMark x1="43415" y1="88745" x2="36463" y2="96119"/>
                        <a14:foregroundMark x1="57073" y1="89974" x2="60732" y2="98577"/>
                        <a14:foregroundMark x1="60732" y1="98577" x2="60976" y2="98771"/>
                        <a14:foregroundMark x1="36098" y1="98448" x2="29390" y2="98448"/>
                        <a14:foregroundMark x1="65732" y1="58473" x2="72073" y2="64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64152" y="2879996"/>
            <a:ext cx="1777826" cy="335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CDE4FE2-09CD-43CB-8937-5AFCB45B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5" b="90104" l="7089" r="89970">
                        <a14:foregroundMark x1="41403" y1="15000" x2="38462" y2="8906"/>
                        <a14:foregroundMark x1="79186" y1="7760" x2="80015" y2="5573"/>
                        <a14:foregroundMark x1="74962" y1="5208" x2="74962" y2="5208"/>
                        <a14:foregroundMark x1="54525" y1="49792" x2="54299" y2="71094"/>
                        <a14:foregroundMark x1="64178" y1="69427" x2="63952" y2="75938"/>
                        <a14:foregroundMark x1="52413" y1="76094" x2="49698" y2="85938"/>
                        <a14:foregroundMark x1="8974" y1="77396" x2="16516" y2="88698"/>
                        <a14:foregroundMark x1="16516" y1="88698" x2="16742" y2="88906"/>
                        <a14:foregroundMark x1="17044" y1="90208" x2="10860" y2="74427"/>
                        <a14:foregroundMark x1="21870" y1="82969" x2="39517" y2="65208"/>
                        <a14:foregroundMark x1="60709" y1="57396" x2="46229" y2="57396"/>
                        <a14:foregroundMark x1="53243" y1="57240" x2="59351" y2="52760"/>
                        <a14:foregroundMark x1="80543" y1="4427" x2="80543" y2="4427"/>
                        <a14:foregroundMark x1="51885" y1="25208" x2="50528" y2="36875"/>
                        <a14:foregroundMark x1="43590" y1="35573" x2="51885" y2="41667"/>
                        <a14:foregroundMark x1="33635" y1="30938" x2="36350" y2="34635"/>
                        <a14:foregroundMark x1="55656" y1="54427" x2="61237" y2="60365"/>
                        <a14:foregroundMark x1="63952" y1="52969" x2="67195" y2="60729"/>
                        <a14:foregroundMark x1="54299" y1="54792" x2="46003" y2="53333"/>
                        <a14:foregroundMark x1="46229" y1="50365" x2="43288" y2="58906"/>
                        <a14:foregroundMark x1="10030" y1="77240" x2="7089" y2="79427"/>
                        <a14:foregroundMark x1="7391" y1="79792" x2="12971" y2="86094"/>
                        <a14:foregroundMark x1="51357" y1="75000" x2="49472" y2="70729"/>
                        <a14:foregroundMark x1="47888" y1="74063" x2="45852" y2="83438"/>
                        <a14:foregroundMark x1="45852" y1="83438" x2="46229" y2="85208"/>
                        <a14:foregroundMark x1="52715" y1="72969" x2="48643" y2="70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996952"/>
            <a:ext cx="2154026" cy="31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1BBF7B-8771-4471-A477-075D6DEB128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52416" y="116632"/>
            <a:ext cx="8496944" cy="738459"/>
          </a:xfrm>
          <a:solidFill>
            <a:schemeClr val="bg1">
              <a:alpha val="81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 dirty="0">
                <a:latin typeface="Segoe Print" panose="02000600000000000000" pitchFamily="2" charset="0"/>
              </a:rPr>
              <a:t>Вместе они пошли в школу. Мила взяла белый блокнот и …</a:t>
            </a:r>
            <a:br>
              <a:rPr lang="ru-RU" sz="2000" dirty="0">
                <a:latin typeface="Segoe Print" panose="02000600000000000000" pitchFamily="2" charset="0"/>
              </a:rPr>
            </a:br>
            <a:r>
              <a:rPr lang="ru-RU" sz="2000" dirty="0">
                <a:latin typeface="Segoe Print" panose="02000600000000000000" pitchFamily="2" charset="0"/>
              </a:rPr>
              <a:t>(</a:t>
            </a:r>
            <a:r>
              <a:rPr lang="ru-RU" sz="2000" dirty="0">
                <a:solidFill>
                  <a:schemeClr val="accent3"/>
                </a:solidFill>
                <a:latin typeface="Segoe Print" panose="02000600000000000000" pitchFamily="2" charset="0"/>
              </a:rPr>
              <a:t>клик на Милу</a:t>
            </a:r>
            <a:r>
              <a:rPr lang="ru-RU" sz="2000" dirty="0">
                <a:latin typeface="Segoe Print" panose="02000600000000000000" pitchFamily="2" charset="0"/>
              </a:rPr>
              <a:t>), Михаил взял ... (</a:t>
            </a:r>
            <a:r>
              <a:rPr lang="ru-RU" sz="2000" dirty="0">
                <a:solidFill>
                  <a:schemeClr val="accent3"/>
                </a:solidFill>
                <a:latin typeface="Segoe Print" panose="02000600000000000000" pitchFamily="2" charset="0"/>
              </a:rPr>
              <a:t>клик на Михаила</a:t>
            </a:r>
            <a:r>
              <a:rPr lang="ru-RU" sz="2000" dirty="0">
                <a:latin typeface="Segoe Print" panose="02000600000000000000" pitchFamily="2" charset="0"/>
              </a:rPr>
              <a:t>)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3DF5070-7437-4E64-A37E-CECFF3DCF438}"/>
              </a:ext>
            </a:extLst>
          </p:cNvPr>
          <p:cNvGrpSpPr/>
          <p:nvPr/>
        </p:nvGrpSpPr>
        <p:grpSpPr>
          <a:xfrm>
            <a:off x="2435852" y="2518987"/>
            <a:ext cx="1571679" cy="2992354"/>
            <a:chOff x="247083" y="1574884"/>
            <a:chExt cx="2630611" cy="5008478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DE74326F-38B4-4CBB-BD0E-CAA3F065F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749" b="87242" l="43400" r="63000">
                          <a14:foregroundMark x1="50200" y1="54034" x2="51200" y2="58349"/>
                          <a14:foregroundMark x1="57100" y1="55722" x2="56100" y2="58068"/>
                          <a14:foregroundMark x1="56800" y1="56379" x2="52700" y2="47936"/>
                          <a14:foregroundMark x1="62200" y1="60131" x2="62200" y2="60131"/>
                          <a14:foregroundMark x1="63000" y1="61538" x2="63000" y2="61538"/>
                          <a14:foregroundMark x1="54600" y1="83490" x2="55300" y2="87242"/>
                          <a14:foregroundMark x1="57700" y1="86116" x2="60200" y2="87054"/>
                          <a14:foregroundMark x1="58600" y1="85272" x2="56500" y2="82458"/>
                          <a14:foregroundMark x1="49100" y1="82364" x2="48700" y2="85929"/>
                          <a14:foregroundMark x1="48700" y1="85929" x2="47500" y2="86492"/>
                          <a14:foregroundMark x1="51300" y1="62195" x2="47800" y2="63508"/>
                          <a14:foregroundMark x1="49000" y1="64728" x2="49100" y2="69043"/>
                          <a14:foregroundMark x1="53000" y1="68293" x2="54000" y2="66229"/>
                          <a14:foregroundMark x1="54200" y1="65385" x2="53700" y2="67355"/>
                          <a14:foregroundMark x1="52800" y1="67073" x2="51500" y2="69887"/>
                          <a14:foregroundMark x1="54600" y1="66698" x2="53400" y2="69606"/>
                          <a14:foregroundMark x1="55200" y1="67636" x2="55200" y2="69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59" t="44750" r="35439" b="11151"/>
            <a:stretch/>
          </p:blipFill>
          <p:spPr bwMode="auto">
            <a:xfrm>
              <a:off x="247083" y="1574884"/>
              <a:ext cx="2220949" cy="444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5C4535F0-BC16-4E23-9321-36B1C2A2C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2851" y="5021786"/>
              <a:ext cx="1204843" cy="1561576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7C9A99D-9D42-46B3-BF5A-305A46B2BFDA}"/>
              </a:ext>
            </a:extLst>
          </p:cNvPr>
          <p:cNvGrpSpPr/>
          <p:nvPr/>
        </p:nvGrpSpPr>
        <p:grpSpPr>
          <a:xfrm>
            <a:off x="8040216" y="2636912"/>
            <a:ext cx="2220949" cy="4365104"/>
            <a:chOff x="8320514" y="2326568"/>
            <a:chExt cx="2220949" cy="4365104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6694A09D-0C93-4AAB-86E9-B4CAE55D1DC1}"/>
                </a:ext>
              </a:extLst>
            </p:cNvPr>
            <p:cNvGrpSpPr/>
            <p:nvPr/>
          </p:nvGrpSpPr>
          <p:grpSpPr>
            <a:xfrm>
              <a:off x="8320514" y="2326568"/>
              <a:ext cx="2220949" cy="4365104"/>
              <a:chOff x="8320514" y="2326568"/>
              <a:chExt cx="2220949" cy="4365104"/>
            </a:xfrm>
          </p:grpSpPr>
          <p:pic>
            <p:nvPicPr>
              <p:cNvPr id="5122" name="Picture 2">
                <a:extLst>
                  <a:ext uri="{FF2B5EF4-FFF2-40B4-BE49-F238E27FC236}">
                    <a16:creationId xmlns:a16="http://schemas.microsoft.com/office/drawing/2014/main" id="{9080D4C7-FE3C-4B47-88E7-37C807F452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000" b="93889" l="9607" r="89738">
                            <a14:foregroundMark x1="49345" y1="26333" x2="45633" y2="25000"/>
                            <a14:foregroundMark x1="45197" y1="32000" x2="41703" y2="35333"/>
                            <a14:foregroundMark x1="52838" y1="17556" x2="58079" y2="6111"/>
                            <a14:foregroundMark x1="69651" y1="53556" x2="70306" y2="59778"/>
                            <a14:foregroundMark x1="69651" y1="46889" x2="70742" y2="60000"/>
                            <a14:foregroundMark x1="70087" y1="50556" x2="65284" y2="46333"/>
                            <a14:foregroundMark x1="53275" y1="85333" x2="59825" y2="88556"/>
                            <a14:foregroundMark x1="64629" y1="88111" x2="62664" y2="93889"/>
                            <a14:foregroundMark x1="58297" y1="92000" x2="43886" y2="91889"/>
                            <a14:foregroundMark x1="54367" y1="86111" x2="53930" y2="81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514" y="2326568"/>
                <a:ext cx="2220949" cy="43651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8" name="Picture 8">
                <a:extLst>
                  <a:ext uri="{FF2B5EF4-FFF2-40B4-BE49-F238E27FC236}">
                    <a16:creationId xmlns:a16="http://schemas.microsoft.com/office/drawing/2014/main" id="{7120081C-A76C-446A-B9EE-AD97AD1622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829057">
                <a:off x="8389299" y="4460961"/>
                <a:ext cx="885176" cy="773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3CC9EF74-B356-4F6B-9F81-1A1B20D6B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90504"/>
                </a:clrFrom>
                <a:clrTo>
                  <a:srgbClr val="090504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56571">
              <a:off x="9460685" y="4068396"/>
              <a:ext cx="965023" cy="1264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375B81C-E308-4995-8E18-B4C0B039DF3C}"/>
              </a:ext>
            </a:extLst>
          </p:cNvPr>
          <p:cNvGrpSpPr/>
          <p:nvPr/>
        </p:nvGrpSpPr>
        <p:grpSpPr>
          <a:xfrm>
            <a:off x="463927" y="3165581"/>
            <a:ext cx="2177000" cy="1759826"/>
            <a:chOff x="463927" y="3165581"/>
            <a:chExt cx="2177000" cy="1759826"/>
          </a:xfrm>
        </p:grpSpPr>
        <p:sp>
          <p:nvSpPr>
            <p:cNvPr id="17" name="Выноска: линия 16">
              <a:extLst>
                <a:ext uri="{FF2B5EF4-FFF2-40B4-BE49-F238E27FC236}">
                  <a16:creationId xmlns:a16="http://schemas.microsoft.com/office/drawing/2014/main" id="{BEE0F420-A9D0-433D-853C-BE431AB28DB5}"/>
                </a:ext>
              </a:extLst>
            </p:cNvPr>
            <p:cNvSpPr/>
            <p:nvPr/>
          </p:nvSpPr>
          <p:spPr>
            <a:xfrm>
              <a:off x="463927" y="3165581"/>
              <a:ext cx="2177000" cy="1360658"/>
            </a:xfrm>
            <a:prstGeom prst="borderCallout1">
              <a:avLst>
                <a:gd name="adj1" fmla="val 108354"/>
                <a:gd name="adj2" fmla="val 144073"/>
                <a:gd name="adj3" fmla="val 48097"/>
                <a:gd name="adj4" fmla="val 100270"/>
              </a:avLst>
            </a:prstGeom>
            <a:solidFill>
              <a:schemeClr val="bg1">
                <a:alpha val="66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0C13052-65F9-4D76-90D6-BAF7F8ECC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81606" y="3487766"/>
              <a:ext cx="1115674" cy="1115674"/>
            </a:xfrm>
            <a:prstGeom prst="rect">
              <a:avLst/>
            </a:prstGeom>
          </p:spPr>
        </p:pic>
        <p:pic>
          <p:nvPicPr>
            <p:cNvPr id="5144" name="Picture 24">
              <a:extLst>
                <a:ext uri="{FF2B5EF4-FFF2-40B4-BE49-F238E27FC236}">
                  <a16:creationId xmlns:a16="http://schemas.microsoft.com/office/drawing/2014/main" id="{4E043639-EF9A-4E53-8738-B8765CFBCD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93" b="91365" l="10000" r="90000">
                          <a14:foregroundMark x1="24394" y1="19941" x2="17689" y2="11892"/>
                          <a14:foregroundMark x1="30492" y1="29601" x2="17689" y2="17783"/>
                          <a14:foregroundMark x1="13826" y1="23161" x2="16591" y2="86572"/>
                          <a14:foregroundMark x1="29924" y1="15112" x2="53864" y2="6513"/>
                          <a14:foregroundMark x1="56098" y1="5964" x2="25265" y2="19393"/>
                          <a14:foregroundMark x1="25265" y1="19393" x2="38295" y2="19393"/>
                          <a14:foregroundMark x1="56098" y1="21003" x2="57197" y2="3842"/>
                          <a14:foregroundMark x1="39394" y1="10282" x2="25492" y2="12953"/>
                          <a14:foregroundMark x1="23258" y1="91401" x2="23258" y2="91401"/>
                          <a14:foregroundMark x1="18826" y1="86572" x2="17159" y2="19393"/>
                          <a14:foregroundMark x1="57197" y1="3293" x2="43295" y2="7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16205">
              <a:off x="67628" y="3627248"/>
              <a:ext cx="1759607" cy="836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2181D59-5E22-40CE-A3CF-13505EEF7696}"/>
              </a:ext>
            </a:extLst>
          </p:cNvPr>
          <p:cNvGrpSpPr/>
          <p:nvPr/>
        </p:nvGrpSpPr>
        <p:grpSpPr>
          <a:xfrm>
            <a:off x="5300527" y="3109908"/>
            <a:ext cx="2478434" cy="1709556"/>
            <a:chOff x="5829999" y="3461740"/>
            <a:chExt cx="2478434" cy="1709556"/>
          </a:xfrm>
        </p:grpSpPr>
        <p:sp>
          <p:nvSpPr>
            <p:cNvPr id="34" name="Выноска: линия 33">
              <a:extLst>
                <a:ext uri="{FF2B5EF4-FFF2-40B4-BE49-F238E27FC236}">
                  <a16:creationId xmlns:a16="http://schemas.microsoft.com/office/drawing/2014/main" id="{D9567A4E-E47B-4256-B6B8-37ED835C3912}"/>
                </a:ext>
              </a:extLst>
            </p:cNvPr>
            <p:cNvSpPr/>
            <p:nvPr/>
          </p:nvSpPr>
          <p:spPr>
            <a:xfrm>
              <a:off x="5829999" y="3461740"/>
              <a:ext cx="2478434" cy="1549059"/>
            </a:xfrm>
            <a:prstGeom prst="borderCallout1">
              <a:avLst>
                <a:gd name="adj1" fmla="val 111428"/>
                <a:gd name="adj2" fmla="val 170591"/>
                <a:gd name="adj3" fmla="val 48097"/>
                <a:gd name="adj4" fmla="val 100270"/>
              </a:avLst>
            </a:prstGeom>
            <a:solidFill>
              <a:schemeClr val="bg1">
                <a:alpha val="66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36" name="Picture 16">
              <a:extLst>
                <a:ext uri="{FF2B5EF4-FFF2-40B4-BE49-F238E27FC236}">
                  <a16:creationId xmlns:a16="http://schemas.microsoft.com/office/drawing/2014/main" id="{D0875F09-B0C6-4A55-B048-CB15CEEFFA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8500" r="92083">
                          <a14:foregroundMark x1="8500" y1="50583" x2="8583" y2="60417"/>
                          <a14:foregroundMark x1="92083" y1="22250" x2="92083" y2="22250"/>
                          <a14:foregroundMark x1="80833" y1="47333" x2="78500" y2="44833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751" y="3844372"/>
              <a:ext cx="1326924" cy="1326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6" name="Picture 26">
              <a:extLst>
                <a:ext uri="{FF2B5EF4-FFF2-40B4-BE49-F238E27FC236}">
                  <a16:creationId xmlns:a16="http://schemas.microsoft.com/office/drawing/2014/main" id="{60D2BD9D-CD0B-4559-9FF5-F5CBEE5FD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774" y="3681736"/>
              <a:ext cx="947840" cy="1109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Рисунок 3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B347BC-4356-42B3-842A-15CF06CB67C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4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7A0D4DF-D508-4DE4-AE44-259BF5AEFEF3}"/>
              </a:ext>
            </a:extLst>
          </p:cNvPr>
          <p:cNvSpPr/>
          <p:nvPr/>
        </p:nvSpPr>
        <p:spPr>
          <a:xfrm>
            <a:off x="2607981" y="1844824"/>
            <a:ext cx="6976038" cy="2308324"/>
          </a:xfrm>
          <a:prstGeom prst="rect">
            <a:avLst/>
          </a:prstGeom>
          <a:solidFill>
            <a:schemeClr val="lt1">
              <a:alpha val="62000"/>
            </a:schemeClr>
          </a:solidFill>
          <a:ln w="7620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Молодец!</a:t>
            </a: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/>
            </a:r>
            <a:b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</a:b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A16DF95-FBB5-424A-888E-1E916827F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59" b="99107" l="1304" r="98370">
                        <a14:foregroundMark x1="16413" y1="30733" x2="10000" y2="22156"/>
                        <a14:foregroundMark x1="10000" y1="22156" x2="10000" y2="22156"/>
                        <a14:foregroundMark x1="14565" y1="16438" x2="15109" y2="13758"/>
                        <a14:foregroundMark x1="16848" y1="12627" x2="18478" y2="11257"/>
                        <a14:foregroundMark x1="28152" y1="11495" x2="65543" y2="15605"/>
                        <a14:foregroundMark x1="59674" y1="19655" x2="42609" y2="30673"/>
                        <a14:foregroundMark x1="42609" y1="30673" x2="42500" y2="34663"/>
                        <a14:foregroundMark x1="52500" y1="23883" x2="53043" y2="35378"/>
                        <a14:foregroundMark x1="49130" y1="25551" x2="52717" y2="37344"/>
                        <a14:foregroundMark x1="54022" y1="30733" x2="53478" y2="39011"/>
                        <a14:foregroundMark x1="13261" y1="39726" x2="4130" y2="39011"/>
                        <a14:foregroundMark x1="88152" y1="40262" x2="98370" y2="38297"/>
                        <a14:foregroundMark x1="42500" y1="89279" x2="40217" y2="99107"/>
                        <a14:foregroundMark x1="57065" y1="89101" x2="57065" y2="89101"/>
                        <a14:foregroundMark x1="39457" y1="37463" x2="26848" y2="36927"/>
                        <a14:foregroundMark x1="26848" y1="40441" x2="29239" y2="43955"/>
                        <a14:foregroundMark x1="29239" y1="43955" x2="13043" y2="24122"/>
                        <a14:foregroundMark x1="21739" y1="12507" x2="35326" y2="2918"/>
                        <a14:foregroundMark x1="61739" y1="25253" x2="73370" y2="28886"/>
                        <a14:foregroundMark x1="73370" y1="28886" x2="73478" y2="28886"/>
                        <a14:foregroundMark x1="1304" y1="40560" x2="1304" y2="40560"/>
                        <a14:foregroundMark x1="32283" y1="60929" x2="33043" y2="66528"/>
                        <a14:foregroundMark x1="29457" y1="58249" x2="33261" y2="64860"/>
                        <a14:backgroundMark x1="36848" y1="39309" x2="38913" y2="3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2" y="1988840"/>
            <a:ext cx="4125298" cy="75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B48E61A-BD06-4A84-8FE2-40C0E0716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0000" l="10000" r="90000">
                        <a14:foregroundMark x1="40429" y1="14167" x2="38286" y2="3333"/>
                        <a14:foregroundMark x1="38286" y1="3333" x2="38286" y2="3333"/>
                        <a14:foregroundMark x1="30143" y1="20000" x2="32143" y2="29074"/>
                        <a14:foregroundMark x1="32571" y1="21111" x2="33286" y2="32685"/>
                        <a14:foregroundMark x1="51857" y1="23796" x2="46429" y2="31574"/>
                        <a14:foregroundMark x1="50429" y1="24167" x2="42714" y2="34444"/>
                        <a14:foregroundMark x1="41857" y1="31389" x2="41857" y2="34722"/>
                        <a14:foregroundMark x1="16571" y1="35463" x2="23286" y2="42500"/>
                        <a14:foregroundMark x1="23286" y1="42500" x2="23714" y2="42685"/>
                        <a14:foregroundMark x1="28857" y1="42685" x2="39571" y2="38889"/>
                        <a14:foregroundMark x1="39571" y1="38889" x2="39571" y2="38889"/>
                        <a14:foregroundMark x1="35714" y1="39074" x2="41429" y2="36296"/>
                        <a14:foregroundMark x1="39571" y1="43333" x2="40143" y2="51944"/>
                        <a14:foregroundMark x1="40429" y1="46019" x2="41714" y2="62500"/>
                        <a14:foregroundMark x1="40571" y1="63519" x2="40857" y2="67685"/>
                        <a14:foregroundMark x1="30571" y1="85185" x2="44000" y2="85278"/>
                        <a14:foregroundMark x1="45714" y1="85556" x2="41000" y2="71111"/>
                        <a14:foregroundMark x1="59714" y1="69167" x2="67429" y2="82778"/>
                        <a14:foregroundMark x1="68429" y1="79074" x2="70571" y2="82407"/>
                        <a14:foregroundMark x1="68857" y1="80833" x2="66714" y2="85741"/>
                        <a14:foregroundMark x1="66714" y1="86111" x2="74000" y2="86667"/>
                        <a14:foregroundMark x1="75143" y1="86111" x2="80857" y2="81667"/>
                        <a14:foregroundMark x1="35714" y1="45185" x2="38429" y2="40000"/>
                        <a14:foregroundMark x1="41000" y1="43889" x2="45143" y2="48519"/>
                        <a14:foregroundMark x1="47714" y1="44074" x2="50286" y2="49907"/>
                        <a14:foregroundMark x1="54286" y1="45278" x2="54286" y2="50278"/>
                        <a14:foregroundMark x1="48286" y1="48241" x2="54714" y2="64167"/>
                        <a14:foregroundMark x1="54714" y1="64167" x2="54714" y2="64167"/>
                        <a14:foregroundMark x1="41429" y1="76852" x2="45143" y2="8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849388"/>
            <a:ext cx="5602990" cy="864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B44FFC4-6ACE-40C9-9D3A-125AF7499C1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247162" y="5948362"/>
            <a:ext cx="799061" cy="7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90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43</Words>
  <Application>Microsoft Office PowerPoint</Application>
  <PresentationFormat>Широкоэкранный</PresentationFormat>
  <Paragraphs>9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Segoe Print</vt:lpstr>
      <vt:lpstr>Тема Office</vt:lpstr>
      <vt:lpstr>1_Тема Office</vt:lpstr>
      <vt:lpstr>Презентация PowerPoint</vt:lpstr>
      <vt:lpstr>Мила – весёлая и милая девочка. Михаил – послушный и вежливый.</vt:lpstr>
      <vt:lpstr>Мила  пошла гулять и взяла с собой….</vt:lpstr>
      <vt:lpstr>А Михаил взял ….</vt:lpstr>
      <vt:lpstr>На детской площадке Мила познакомилась с Михаилом</vt:lpstr>
      <vt:lpstr>Вместе они пошли в школу. Мила взяла белый блокнот и … (клик на Милу), Михаил взял ... (клик на Михаила)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Пользователь Windows</cp:lastModifiedBy>
  <cp:revision>75</cp:revision>
  <dcterms:created xsi:type="dcterms:W3CDTF">2017-09-06T16:01:28Z</dcterms:created>
  <dcterms:modified xsi:type="dcterms:W3CDTF">2025-11-17T07:38:38Z</dcterms:modified>
</cp:coreProperties>
</file>