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8" r:id="rId4"/>
    <p:sldId id="259" r:id="rId5"/>
    <p:sldId id="270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9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752A-A118-4C6D-917D-7A9B3F9E028D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7E4-1159-4424-BF5D-43CC818AE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47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752A-A118-4C6D-917D-7A9B3F9E028D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7E4-1159-4424-BF5D-43CC818AE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030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752A-A118-4C6D-917D-7A9B3F9E028D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7E4-1159-4424-BF5D-43CC818AE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005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752A-A118-4C6D-917D-7A9B3F9E028D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7E4-1159-4424-BF5D-43CC818AE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628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752A-A118-4C6D-917D-7A9B3F9E028D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7E4-1159-4424-BF5D-43CC818AE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087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752A-A118-4C6D-917D-7A9B3F9E028D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7E4-1159-4424-BF5D-43CC818AE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13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752A-A118-4C6D-917D-7A9B3F9E028D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7E4-1159-4424-BF5D-43CC818AE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61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752A-A118-4C6D-917D-7A9B3F9E028D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7E4-1159-4424-BF5D-43CC818AE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268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752A-A118-4C6D-917D-7A9B3F9E028D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7E4-1159-4424-BF5D-43CC818AE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815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752A-A118-4C6D-917D-7A9B3F9E028D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7E4-1159-4424-BF5D-43CC818AE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019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752A-A118-4C6D-917D-7A9B3F9E028D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7E4-1159-4424-BF5D-43CC818AE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706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8752A-A118-4C6D-917D-7A9B3F9E028D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947E4-1159-4424-BF5D-43CC818AE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35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4"/>
          <a:stretch/>
        </p:blipFill>
        <p:spPr bwMode="auto">
          <a:xfrm rot="5400000">
            <a:off x="1094407" y="-1191593"/>
            <a:ext cx="6957392" cy="914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86" name="Picture 2" descr="C:\Users\user\Desktop\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479"/>
            <a:ext cx="9163578" cy="593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710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4"/>
          <a:stretch/>
        </p:blipFill>
        <p:spPr bwMode="auto">
          <a:xfrm rot="5400000">
            <a:off x="1155183" y="-1155179"/>
            <a:ext cx="6858000" cy="9168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C:\Users\user\Desktop\1499326846_439_0_2487_2048_1920x0_80_0_0_f4fe4f93d6593f24fdebac2ab89dd0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055" y="2734841"/>
            <a:ext cx="4125307" cy="412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upload-000-pic905-895x505-527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4788023" cy="269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2696273"/>
            <a:ext cx="502039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Курская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битва — одно из ключевых сражений Второй мировой войны, закрепившее коренной перелом в пользу СССР. Сражение длилось 50 дней и вошло в историю как самое масштабное танковое противостояние.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Победа на Курской дуге продемонстрировала неспособность Германии переломить ход войны даже при использовании новейшей техники (танков «Тигр» и «Пантера»). После этого поражения германские войска были вынуждены отступать до конца войны.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6096" y="476672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Курская битва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 июля года —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23 августа 1943 года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616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4"/>
          <a:stretch/>
        </p:blipFill>
        <p:spPr bwMode="auto">
          <a:xfrm rot="5400000">
            <a:off x="1143001" y="-1143000"/>
            <a:ext cx="6857999" cy="914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9" name="Picture 3" descr="C:\Users\user\Desktop\ujxfeodW26HJLz1aNSKXpfNU1i0E5rc1WiCLsEu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011" y="3429000"/>
            <a:ext cx="4475989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esktop\1207-kursk-in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436096" cy="305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8888" y="3085520"/>
            <a:ext cx="460088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Сражение под Прохоровкой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крупнейшее встречное танковое сражение Второй мировой войны, ставшее кульминацией обороны Курска.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Немецкое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командование планировало прорвать оборону советских войск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юге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Курской дуги, чтобы выйти к Курску. Советские войска нанесли контрудар, который привел к лобовому столкновению огромных масс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бронетехники.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6097" y="548680"/>
            <a:ext cx="3528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Прохоровское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сражение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12 июля 1943 года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395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6"/>
          <a:stretch/>
        </p:blipFill>
        <p:spPr bwMode="auto">
          <a:xfrm rot="5400000">
            <a:off x="1143000" y="-1143000"/>
            <a:ext cx="6857999" cy="914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 descr="C:\Users\user\Desktop\1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664"/>
            <a:ext cx="4788025" cy="319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V0qR5xf6PGZJ9VHIdCDTJEaUQZeMbyTERO69hK1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8" y="2636912"/>
            <a:ext cx="4572001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272006"/>
            <a:ext cx="8748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Битва за Кавказ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одно из самых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продолжительных 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кровопролитных сражений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Великой Отечественной войны,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длившееся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442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Сражение имело стратегическое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значение, так как Гитлер стремился захватить нефтяные месторождения Грозного и Баку, а также сельскохозяйственные ресурсы Кубани (немецкая операция «Эдельвейс»).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57798" y="836712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Битва за Кавказ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25 июля 1942 года по 9 октября 1943 года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497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2"/>
          <a:stretch/>
        </p:blipFill>
        <p:spPr bwMode="auto">
          <a:xfrm rot="5400000">
            <a:off x="1129235" y="-1163693"/>
            <a:ext cx="6885529" cy="914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6" name="Picture 2" descr="C:\Users\user\Desktop\Bundesarchiv_B_145_Bild-P054320,_Berlin,_Brandenburger_Tor_und_Pariser_Plat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458"/>
            <a:ext cx="5778525" cy="381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3959130"/>
            <a:ext cx="54726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Берлинская стратегическая наступательная операция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одна из последних и самых масштабных операций (23 дня) Красной Армии в Европе, завершившаяся разгромом нацистской Германии во Второй мировой войне.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78525" y="620688"/>
            <a:ext cx="3325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Берлинская операция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16 апреля по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8 мая 1945 года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 descr="C:\Users\user\Desktop\images (1)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25" y="2254623"/>
            <a:ext cx="3325462" cy="459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359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4"/>
          <a:stretch/>
        </p:blipFill>
        <p:spPr bwMode="auto">
          <a:xfrm rot="5400000">
            <a:off x="1096325" y="-1226186"/>
            <a:ext cx="6987863" cy="9180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0" name="Picture 2" descr="C:\Users\user\Desktop\photo_2025-05-05_10-43-3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"/>
          <a:stretch/>
        </p:blipFill>
        <p:spPr bwMode="auto">
          <a:xfrm>
            <a:off x="1" y="-27383"/>
            <a:ext cx="5292079" cy="273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user\Desktop\1456606_9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296" y="1052736"/>
            <a:ext cx="3762216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2" y="2745421"/>
            <a:ext cx="541829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событие официально ознаменовало завершение Второй мировой войны в Европе и Великую Отечественную войну.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Документ был подписан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8 мая 1945 года в 22:43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центральноевропейскому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времени.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Из-за разницы во времени в Москве уже наступило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9 мая (00:43)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что и определило дату празднования Дня Победы.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940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6"/>
          <a:stretch/>
        </p:blipFill>
        <p:spPr bwMode="auto">
          <a:xfrm rot="5400000">
            <a:off x="1154937" y="-1158563"/>
            <a:ext cx="6834130" cy="9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4" name="Picture 2" descr="C:\Users\user\Desktop\SYketSiveok0JvHObLLBFlFNGhtudTX-kYVfOS8Xp1Gj5pqKzWTJSFS-PsArI08gRZaK1yZktQXWesHOaOz7FWcJ5xZMng=ulECRATzmBb4vYDnXYMKs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53744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user\Desktop\2024748494_0_225_2912_1863_1920x0_80_0_0_c1be12245fed75d1c75c59c497dd61c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681" y="4130162"/>
            <a:ext cx="4799807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user\Desktop\images (2).jf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651" y="1556792"/>
            <a:ext cx="461969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8024" y="332656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Парад Победы 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24 июня 1945 год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2303528"/>
            <a:ext cx="41646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параде участвовали сводные полки всех фронтов, действовавших к концу войны, сводный полк Военно-Морского Флота и части Московского гарнизона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Кульминацией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парада стало низвержение 200 знамен и штандартов разгромленных немецких войск к подножию Мавзолея Ленина.</a:t>
            </a:r>
          </a:p>
        </p:txBody>
      </p:sp>
    </p:spTree>
    <p:extLst>
      <p:ext uri="{BB962C8B-B14F-4D97-AF65-F5344CB8AC3E}">
        <p14:creationId xmlns:p14="http://schemas.microsoft.com/office/powerpoint/2010/main" val="2810057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6"/>
          <a:stretch/>
        </p:blipFill>
        <p:spPr bwMode="auto">
          <a:xfrm rot="5400000">
            <a:off x="1030572" y="-1030572"/>
            <a:ext cx="7191375" cy="9252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www.naslednick.ru/netcat_files/115/186/h_61dd31990293eefdce4189f11f039d4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910" y="2903641"/>
            <a:ext cx="3375634" cy="426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TASS_1015430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5858513" cy="330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302" y="3625859"/>
            <a:ext cx="54726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Пакт о ненападении между СССР и Германией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(пакт Молотова — Риббентропа), подписанный 23 августа 1939 года в Москве, — это соглашение, обязавшее стороны воздерживаться от нападения друг на друга и соблюдать нейтралитет при конфликтах с третьими странами на 10 лет.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2160" y="836712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23 августа 1939 года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912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4"/>
          <a:stretch/>
        </p:blipFill>
        <p:spPr bwMode="auto">
          <a:xfrm rot="5400000">
            <a:off x="1119445" y="-1146830"/>
            <a:ext cx="6885385" cy="9124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user\Desktop\22062020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5940152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kakie-byli-dejstviya-sssr-v-pervye-dni-posle-napadeniya-germanii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1" t="13036" r="7730" b="5337"/>
          <a:stretch/>
        </p:blipFill>
        <p:spPr bwMode="auto">
          <a:xfrm>
            <a:off x="4977208" y="3418543"/>
            <a:ext cx="4147071" cy="310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094" y="2636913"/>
            <a:ext cx="495711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22 июня 1941 года Германия без объявления войны напала на СССР, начав операцию «Барбаросса» и Великую Отечественную войну. Немецкие войска тремя группами армий нанесли мощные удары по границе и авиабазам, стремясь к быстрой победе. Нападение стало внезапным, что привело к тяжелым потерям и продвижению немецких войск к Москве к концу года.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192" y="62068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22 июня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1941 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696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9"/>
          <a:stretch/>
        </p:blipFill>
        <p:spPr bwMode="auto">
          <a:xfrm rot="5400000">
            <a:off x="1129038" y="-1156424"/>
            <a:ext cx="6885384" cy="9143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user\Desktop\images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8276"/>
            <a:ext cx="4536234" cy="325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ogUEEmEyfPWegcsrwlgaOOZH1I11TNWShJdTeRi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32856"/>
            <a:ext cx="3894790" cy="301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3274465"/>
            <a:ext cx="79563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22 июня 1941 года Брестская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крепость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приняла на себя один из первых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ударов немецких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войск, став символом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героизма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Оборона длилась с 22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июня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июль 1941 года. Около 9 тысяч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советских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воинов и членов их семей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застигнуты врасплох, они организовали ожесточенное сопротивление, заставив немецкую армию задержаться на несколько недель.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20072" y="746860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Брестская крепость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22 июня 1941 год</a:t>
            </a:r>
          </a:p>
        </p:txBody>
      </p:sp>
    </p:spTree>
    <p:extLst>
      <p:ext uri="{BB962C8B-B14F-4D97-AF65-F5344CB8AC3E}">
        <p14:creationId xmlns:p14="http://schemas.microsoft.com/office/powerpoint/2010/main" val="1751365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8"/>
          <a:stretch/>
        </p:blipFill>
        <p:spPr bwMode="auto">
          <a:xfrm rot="5400000">
            <a:off x="1115347" y="-1150612"/>
            <a:ext cx="6878037" cy="91792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0" y="438199"/>
            <a:ext cx="428396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Плакат «Родина-мать зовёт!» был создан в первые дни войны, 22–23 июня 1941 года.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Плакат символизирует призыв к защите страны, объединение народа для борьбы с фашистскими захватчиками и выражение любви, заботы и защиты. Образ женщины олицетворяет Россию-Матушку, призывающую сыновей на бой, символизируя героический патриотизм и самоотверженность советского народа в Великой Отечественной войне</a:t>
            </a:r>
          </a:p>
        </p:txBody>
      </p:sp>
      <p:pic>
        <p:nvPicPr>
          <p:cNvPr id="14339" name="Picture 3" descr="C:\Users\user\Desktop\250px-Ussr04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0"/>
            <a:ext cx="4736939" cy="687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726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6"/>
          <a:stretch/>
        </p:blipFill>
        <p:spPr bwMode="auto">
          <a:xfrm rot="5400000">
            <a:off x="1128839" y="-1157159"/>
            <a:ext cx="6895700" cy="9134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C:\Users\user\Desktop\6rtnGmh7D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447" y="3086041"/>
            <a:ext cx="4806553" cy="377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aa16c0b860b256f8f4a428c8136f26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62"/>
            <a:ext cx="4576689" cy="303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079194"/>
            <a:ext cx="43280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Битва за Москву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—сражение Великой Отечественной войны, в ходе которого Красная армия нанесла немецкой армии первое крупное стратегическое поражение. Победа под Москвой окончательно разрушила  план гитлеровской Германии «молниеносной войны».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74648" y="620688"/>
            <a:ext cx="3732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Битва за Москву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30 сентября 1941года —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20 апреля 1942 года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377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2"/>
          <a:stretch/>
        </p:blipFill>
        <p:spPr bwMode="auto">
          <a:xfrm rot="5400000">
            <a:off x="1154831" y="-1154009"/>
            <a:ext cx="6858001" cy="912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C:\Users\user\Desktop\RIAN_archive_907_Leningradians_queueing_up_for_wa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4" y="0"/>
            <a:ext cx="3558740" cy="258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блокада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7"/>
          <a:stretch/>
        </p:blipFill>
        <p:spPr bwMode="auto">
          <a:xfrm>
            <a:off x="6146428" y="4077072"/>
            <a:ext cx="2997572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3564" y="2605004"/>
            <a:ext cx="60257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Блокада Ленинграда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один из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трагических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героических эпизодов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Великой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Отечественной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войны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Немецкие и финские войска удерживали город в окружении 872 дня. Единственным путем связи со страной было Ладожское озеро («Дорога жизни»), по которому зимой на грузовиках, а летом на баржах доставляли, между бомбежками, продовольствие и эвакуировали людей.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7376" y="260648"/>
            <a:ext cx="35037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Блокада Ленинграда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8 сентября 1941 года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27 января 1944 года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148" name="Picture 4" descr="C:\Users\user\Desktop\80-letie-proryva-blokady-leningrada-slider-2021-11-26-13-01-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18822"/>
            <a:ext cx="4085940" cy="265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678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4"/>
          <a:stretch/>
        </p:blipFill>
        <p:spPr bwMode="auto">
          <a:xfrm rot="5400000">
            <a:off x="1156572" y="-1150557"/>
            <a:ext cx="6858001" cy="9159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C:\Users\user\Desktop\8a64e656c71886fa_1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3816424" cy="272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00" y="2923345"/>
            <a:ext cx="43383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Дети Великой Отечественной войны (ВОВ) — поколение, пережившее голод, оккупацию, потерю близких и трудившееся в тылу наравне со взрослыми. Тысячи подростков стали «сынами полка», партизанами, разведчиками, а шестеро пионеров удостоены звания Героя Советского Союза.</a:t>
            </a:r>
          </a:p>
        </p:txBody>
      </p:sp>
      <p:pic>
        <p:nvPicPr>
          <p:cNvPr id="5123" name="Picture 3" descr="C:\Users\user\Desktop\1453980669_3_page_3_image_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489" y="3140968"/>
            <a:ext cx="246773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images (1).jf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8641"/>
            <a:ext cx="3707838" cy="23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ns4evlhkn0xkyolm_102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478" y="2542197"/>
            <a:ext cx="2346655" cy="328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2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6"/>
          <a:stretch/>
        </p:blipFill>
        <p:spPr bwMode="auto">
          <a:xfrm rot="5400000">
            <a:off x="1146212" y="-1146212"/>
            <a:ext cx="6858000" cy="915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1" name="Picture 3" descr="C:\Users\user\Desktop\sovetskie-voyska-razgromili-nemecko-fashistskih-zahvatchikov-v-stalingradskoy-bitve-79-let-nazad_1643784329705947342__2000x2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29000"/>
            <a:ext cx="4568787" cy="310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user\Desktop\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0"/>
            <a:ext cx="4211960" cy="308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102" y="3102241"/>
            <a:ext cx="44048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Сталинградская битва — одно из самых кровопролитных и решающих сражений Великой Отечественной войны, положившее начало коренному перелому в пользу Советского Союза. Битва длилась 200 дней и ночей, охватив огромную территорию на берегах Дона и Волги.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32040" y="766662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Сталинградская битва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17 июля 1942 года —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2 февраля 1943года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680862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738</Words>
  <Application>Microsoft Office PowerPoint</Application>
  <PresentationFormat>Экран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22</cp:revision>
  <dcterms:created xsi:type="dcterms:W3CDTF">2026-05-06T09:12:08Z</dcterms:created>
  <dcterms:modified xsi:type="dcterms:W3CDTF">2026-05-13T07:11:58Z</dcterms:modified>
</cp:coreProperties>
</file>