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3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7" r:id="rId9"/>
    <p:sldId id="274" r:id="rId10"/>
    <p:sldId id="272" r:id="rId11"/>
    <p:sldId id="266" r:id="rId12"/>
    <p:sldId id="265" r:id="rId13"/>
    <p:sldId id="269" r:id="rId14"/>
    <p:sldId id="271" r:id="rId15"/>
    <p:sldId id="273" r:id="rId16"/>
    <p:sldId id="289" r:id="rId17"/>
    <p:sldId id="278" r:id="rId18"/>
    <p:sldId id="283" r:id="rId19"/>
    <p:sldId id="284" r:id="rId20"/>
    <p:sldId id="29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1FA"/>
    <a:srgbClr val="CC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273" autoAdjust="0"/>
  </p:normalViewPr>
  <p:slideViewPr>
    <p:cSldViewPr snapToGrid="0" showGuides="1">
      <p:cViewPr>
        <p:scale>
          <a:sx n="77" d="100"/>
          <a:sy n="77" d="100"/>
        </p:scale>
        <p:origin x="-1020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D5D44-1EC7-4E8B-9CAC-C09815606162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C44CD-39A4-4F6D-8107-90D4BFA83A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4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0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817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070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03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34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30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03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307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970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393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6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3506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723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41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984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56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57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18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31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C44CD-39A4-4F6D-8107-90D4BFA83A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930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7FB7B9DD-62EE-4E31-9220-F3469B14F96E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AE2BCEEC-CAF8-43E6-97C2-1275A4EA0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B9DD-62EE-4E31-9220-F3469B14F96E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CEEC-CAF8-43E6-97C2-1275A4EA0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B9DD-62EE-4E31-9220-F3469B14F96E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CEEC-CAF8-43E6-97C2-1275A4EA0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B7B9DD-62EE-4E31-9220-F3469B14F96E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2BCEEC-CAF8-43E6-97C2-1275A4EA0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7FB7B9DD-62EE-4E31-9220-F3469B14F96E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AE2BCEEC-CAF8-43E6-97C2-1275A4EA0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B9DD-62EE-4E31-9220-F3469B14F96E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CEEC-CAF8-43E6-97C2-1275A4EA0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B9DD-62EE-4E31-9220-F3469B14F96E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CEEC-CAF8-43E6-97C2-1275A4EA0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B7B9DD-62EE-4E31-9220-F3469B14F96E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2BCEEC-CAF8-43E6-97C2-1275A4EA0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7B9DD-62EE-4E31-9220-F3469B14F96E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BCEEC-CAF8-43E6-97C2-1275A4EA0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FB7B9DD-62EE-4E31-9220-F3469B14F96E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2BCEEC-CAF8-43E6-97C2-1275A4EA0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FB7B9DD-62EE-4E31-9220-F3469B14F96E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2BCEEC-CAF8-43E6-97C2-1275A4EA06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
              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B7B9DD-62EE-4E31-9220-F3469B14F96E}" type="datetimeFigureOut">
              <a:rPr lang="ru-RU" smtClean="0"/>
              <a:pPr/>
              <a:t>04.05.2026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2BCEEC-CAF8-43E6-97C2-1275A4EA06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  <p:sldLayoutId id="2147484396" r:id="rId3"/>
    <p:sldLayoutId id="2147484397" r:id="rId4"/>
    <p:sldLayoutId id="2147484398" r:id="rId5"/>
    <p:sldLayoutId id="2147484399" r:id="rId6"/>
    <p:sldLayoutId id="2147484400" r:id="rId7"/>
    <p:sldLayoutId id="2147484401" r:id="rId8"/>
    <p:sldLayoutId id="2147484402" r:id="rId9"/>
    <p:sldLayoutId id="2147484403" r:id="rId10"/>
    <p:sldLayoutId id="2147484404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3865" y="1417578"/>
            <a:ext cx="11379854" cy="56504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семьи в нравственно</a:t>
            </a:r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патриотическом воспитании дошкольников</a:t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ГБОУ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Школа №2025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Ляховская Л. А.</a:t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Москва 2026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5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045" y="390525"/>
            <a:ext cx="11422057" cy="19462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Союз сказки и театрализации — один из самых эффективных и органичных для дошкольника способов воспитания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нравственных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качеств. Этот метод работает не через назидание,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а через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 проживание, эмоцию и игру, что идеально соответствует возрасту. Ребенок не пассивен, он активный творец. Чтобы сыграть доброго или смелого героя, ему нужно войти в эту роль, прочувствовать мотивы его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поступко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50"/>
          <p:cNvPicPr>
            <a:picLocks noGrp="1"/>
          </p:cNvPicPr>
          <p:nvPr>
            <p:ph sz="quarter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511040" y="3139440"/>
            <a:ext cx="3515360" cy="3093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54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"/>
          <a:stretch/>
        </p:blipFill>
        <p:spPr>
          <a:xfrm>
            <a:off x="329889" y="3119120"/>
            <a:ext cx="3764591" cy="3043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15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473440" y="3139440"/>
            <a:ext cx="2743200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54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848" y="373627"/>
            <a:ext cx="11608843" cy="102845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Лукьянова А.М не только мама Артема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капитан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полиции, ознакомила с правилами безопасности с патриотическим воспитанием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Познакомила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деток с рассказом Дядя Степа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милиционер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50828DC-6AB0-4D64-A8E3-4ADC07FD355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20" y="1936461"/>
            <a:ext cx="6142105" cy="46065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5558E08-E46E-4F1E-B58D-FBE5260F2B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349" y="1920240"/>
            <a:ext cx="4622799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193041"/>
            <a:ext cx="11416666" cy="195072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Мамы разные нужны, их профессии важны. Детям даем понять, что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«Мои родители —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просто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ходят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работу. Своим трудом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они  вносят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свой важный вклад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то, чтобы наша семья, наш город и вся наша страна становились лучше, сильнее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счастливее. И я этим горжусь. Я тоже хочу быть полезным». Это и есть основа настоящего, деятельного патриотизма, вырастающего из уважения к труду своей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5" descr="5336838066531929389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36" y="2922167"/>
            <a:ext cx="4697241" cy="3522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6" descr="533683806653192938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347" y="2911476"/>
            <a:ext cx="2702079" cy="360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30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628" y="266700"/>
            <a:ext cx="11437373" cy="17043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Семейные традиции – фундамент нравственного воспитания дошкольников. Совместное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приготовление воскресного (или выходного) обеда — это одна из самых теплых и ресурсных семейных традиций. Это не просто процесс создания блюд, а ритуал общения, передачи опыта и укрепления связей, обладающий глубоким психологическим и воспитательным значением.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1A4B726-FA84-426D-972F-018682AD2B0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19" y="2702560"/>
            <a:ext cx="3679381" cy="3667918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DDF22457-06EF-47C3-9157-6E1EC3C86EE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906" y="2682240"/>
            <a:ext cx="3684979" cy="36677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0F8B703-3720-46F1-B390-0E72D12304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7341" y="2722880"/>
            <a:ext cx="3389058" cy="365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20" y="142240"/>
            <a:ext cx="11193780" cy="2590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люблю свою семью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Воспитание в семье происходит не на специальных занятиях, а ежесекундно, в быту: в том, как родители разговаривают друг с другом, как относятся к старикам, как реагируют на чужую беду, честны ли в мелочах. Это нравственность в действии, а не в лозунгах.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5" y="2923479"/>
            <a:ext cx="2876475" cy="383529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923479"/>
            <a:ext cx="2906541" cy="38352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670" y="2923479"/>
            <a:ext cx="2902841" cy="38352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7539" y="2923479"/>
            <a:ext cx="2840179" cy="380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2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729" y="254001"/>
            <a:ext cx="10893771" cy="136144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не воспитываются словами, а впитывают поступки. Щедрый поступок отца, благодарность матери, помощь соседям — это живые учебники нравственности. Бесполезно говорить о честности, если ребёнок видит, как родитель обманывает по телефону.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920" y="2332554"/>
            <a:ext cx="3048000" cy="406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3288" y="2427856"/>
            <a:ext cx="2980866" cy="3972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31" y="2335597"/>
            <a:ext cx="3001990" cy="4002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0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82880"/>
            <a:ext cx="9763125" cy="6604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вместе с  детьми  создавали семейный герб</a:t>
            </a: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06A6A6D-CCAB-4FD2-B55E-319D530FCF2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200030" y="1016946"/>
            <a:ext cx="4073010" cy="5409468"/>
          </a:xfrm>
          <a:prstGeom prst="rect">
            <a:avLst/>
          </a:prstGeom>
        </p:spPr>
      </p:pic>
      <p:pic>
        <p:nvPicPr>
          <p:cNvPr id="6" name="Объект 5" descr="823B2CD9-8BC9-44AE-BFA0-44BD4B860ADA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6136640" y="1029573"/>
            <a:ext cx="4052651" cy="535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2" y="1095269"/>
            <a:ext cx="4448175" cy="2469477"/>
          </a:xfrm>
          <a:prstGeom prst="rect">
            <a:avLst/>
          </a:prstGeom>
        </p:spPr>
      </p:pic>
      <p:pic>
        <p:nvPicPr>
          <p:cNvPr id="3" name="Picture 185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6251" y="4204386"/>
            <a:ext cx="3648076" cy="2355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6" descr="533683806653192938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1" y="4204386"/>
            <a:ext cx="4181475" cy="2355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91F684F-0C68-46E9-B8AD-E8E25DB95F7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590" y="4201932"/>
            <a:ext cx="2985549" cy="2300075"/>
          </a:xfrm>
          <a:prstGeom prst="rect">
            <a:avLst/>
          </a:prstGeom>
        </p:spPr>
      </p:pic>
      <p:pic>
        <p:nvPicPr>
          <p:cNvPr id="6" name="Рисунок 5" descr="IMG_1809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7677" y="1038227"/>
            <a:ext cx="4582716" cy="252651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43002" y="307967"/>
            <a:ext cx="9887367" cy="53531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 </a:t>
            </a:r>
            <a:r>
              <a:rPr lang="ru-RU" sz="2400" dirty="0" smtClean="0">
                <a:solidFill>
                  <a:schemeClr val="tx1"/>
                </a:solidFill>
              </a:rPr>
              <a:t>Праздник «День Матери»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 flipH="1">
            <a:off x="962026" y="5943600"/>
            <a:ext cx="180975" cy="1524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1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4026" y="1636875"/>
            <a:ext cx="1031557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dirty="0">
                <a:solidFill>
                  <a:srgbClr val="0F1115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Праздники в детском саду с участием родителей — это уникальная и мощная педагогическая ситуация, где воспитание нравственных качеств происходит особенно ярко и многогранно.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Дети готовят стихи, песни, подарки своими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руками.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Ребенок учится выражать любовь и уважение через творчество и публичное выступление, видя радость и эмоции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родителей через общий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хоровод, парные танцы «родитель-ребенок», игры, где нужно взяться за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руки.</a:t>
            </a:r>
            <a:endParaRPr lang="ru-RU" sz="24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Ребенок видит себя не отдельно, а частью дружной группы — семьи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и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детсадовского коллектива. Исчезает эгоцентризм, появляется чувство «мы».</a:t>
            </a:r>
            <a:endParaRPr lang="ru-RU" sz="2400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0" y="152400"/>
            <a:ext cx="9337040" cy="1341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Стенгазеты: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«Моя мамочка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«Моя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отография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мамой, семьей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общем стенде — это знак: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«мы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нашей  дружной группы»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4" descr="5337009727784816100.jpg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825" y="1584667"/>
            <a:ext cx="4102736" cy="2310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3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4"/>
          <a:stretch/>
        </p:blipFill>
        <p:spPr>
          <a:xfrm>
            <a:off x="7894321" y="1605281"/>
            <a:ext cx="3938906" cy="2637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56406" y="3608601"/>
            <a:ext cx="2671435" cy="356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8240" y="0"/>
            <a:ext cx="9857633" cy="1198880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en-US" dirty="0" smtClean="0"/>
              <a:t>       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37921" y="1524000"/>
            <a:ext cx="10358756" cy="4572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Нравственно-патриотическое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воспитание дошкольников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важная часть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формирования личности гражданина и патриота.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Семья - основной социальный институт, передающий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ребенку ценности, традиции и историческую память.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 все родители обладают достаточными знаниями и методическими навыками для систематической работы в этом направлении.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Наша цель - изучение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активизация потенциала семьи в нравственно-патриотическом воспитании детей.</a:t>
            </a:r>
          </a:p>
        </p:txBody>
      </p:sp>
    </p:spTree>
    <p:extLst>
      <p:ext uri="{BB962C8B-B14F-4D97-AF65-F5344CB8AC3E}">
        <p14:creationId xmlns:p14="http://schemas.microsoft.com/office/powerpoint/2010/main" val="31377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02" y="741680"/>
            <a:ext cx="4807768" cy="5669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1726" y="200027"/>
            <a:ext cx="6715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5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81050" y="381000"/>
            <a:ext cx="11410950" cy="5772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</a:t>
            </a:r>
            <a:r>
              <a:rPr lang="ru-RU" sz="2800" b="1" dirty="0" smtClean="0"/>
              <a:t> </a:t>
            </a:r>
            <a:endParaRPr lang="ru-RU" sz="2800" dirty="0"/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Задачи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Изучить теоретические основы нравственно-патриотического воспитания и роли семьи в этом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процессе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реализовать формы взаимодействия с родителями по данной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Создать условия для совместной деятельности детей и родителей в рамках патриотического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Обобщить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распространить опыт работы среди коллег и родителей.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588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71476" y="514351"/>
            <a:ext cx="11260085" cy="5788126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Самое главное в жизни любого ребенка – его семья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Любовь маленького ребенка-дошкольника к Родине начинается с отношения к самым близким людям – отцу, матери, дедушке, бабушке, с любви к своему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дому, друзьям,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адику.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дошкольном возрасте у детей начинают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формироваться  элементарные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представления о явлениях общественной жизни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нормах человеческого общения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86080"/>
            <a:ext cx="12192000" cy="3403600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Когда ребёнок видит своего родителя в роли уважаемого гостя и носителя важного знания в детском саду, он наглядно усваивает, что 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семья — это нечто значимое, ценное и признаваемое обществом (в лице воспитателей и других детей). Это укрепляет базовое чувство семейной принадлежности и гордости.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1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164"/>
          <p:cNvPicPr>
            <a:picLocks noGrp="1"/>
          </p:cNvPicPr>
          <p:nvPr>
            <p:ph sz="quarter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23280" y="2621280"/>
            <a:ext cx="5059680" cy="389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62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58800" y="2580640"/>
            <a:ext cx="4785360" cy="3929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720" y="304802"/>
            <a:ext cx="11490960" cy="1849118"/>
          </a:xfrm>
        </p:spPr>
        <p:txBody>
          <a:bodyPr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Чтение книг родителями в стенах детского сада — не только культурное или образовательное событие, это один из важнейших инструментов нравственного воспитания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8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76" y="2668117"/>
            <a:ext cx="5095875" cy="38258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668115"/>
            <a:ext cx="5734051" cy="37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12800"/>
            <a:ext cx="11843315" cy="225552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Ребёнок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чувствует себя в безопасности, когда два самых важных мира — дом и детский сад — объединяются в гармоничном совместном действии. Это прямой урок того, что мир целостен и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доброжелателен.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45CE4F82-89EA-431A-8CE4-C6ECF1843AB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65" y="1988653"/>
            <a:ext cx="5574835" cy="41802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3113407-5C38-4E79-A7F2-9F89B69CEC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1896" y="1988653"/>
            <a:ext cx="5671419" cy="422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6" y="381001"/>
            <a:ext cx="9496425" cy="3403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Как хорошо, когда мама рядом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232" y="1147670"/>
            <a:ext cx="3274608" cy="24694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477" y="3756950"/>
            <a:ext cx="3307363" cy="27251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7451" y="1394235"/>
            <a:ext cx="4914789" cy="465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120" y="294640"/>
            <a:ext cx="11389360" cy="215392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 и обсуждение сказки «Гуси-лебеди»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сказочном мире можно столкнуться с самыми страшными вещами (предательство, жадность, смерть), но финал будет счастливым. Это позволяет ребенку проработать свои страхи и конфликты на дистанции, через судьбу героя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Ребенок не просто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слушает сказку,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 сопереживает герою. Переживая за него, радуясь победе, он очищает свои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чувства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получает мощный эмоциональный опыт.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5D85692-A8F4-4EBB-BC78-0859F5FB99B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980" y="2748044"/>
            <a:ext cx="5092699" cy="3819524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6FC91C06-924B-4FCC-8C1E-6A2E5AC5CED3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842" y="2736612"/>
            <a:ext cx="5095557" cy="382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2867</TotalTime>
  <Words>438</Words>
  <Application>Microsoft Office PowerPoint</Application>
  <PresentationFormat>Произвольный</PresentationFormat>
  <Paragraphs>56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Роль семьи в нравственно-патриотическом воспитании дошкольников  Воспитатель  ГБОУ Школа №2025:  Ляховская Л. А.  г. Москва 2026 </vt:lpstr>
      <vt:lpstr>                    Актуальность темы</vt:lpstr>
      <vt:lpstr>Презентация PowerPoint</vt:lpstr>
      <vt:lpstr>Презентация PowerPoint</vt:lpstr>
      <vt:lpstr>      Когда ребёнок видит своего родителя в роли уважаемого гостя и носителя важного знания в детском саду, он наглядно усваивает, что  семья — это нечто значимое, ценное и признаваемое обществом (в лице воспитателей и других детей). Это укрепляет базовое чувство семейной принадлежности и гордости.   </vt:lpstr>
      <vt:lpstr>Чтение книг родителями в стенах детского сада — не только культурное или образовательное событие, это один из важнейших инструментов нравственного воспитания </vt:lpstr>
      <vt:lpstr>     Ребёнок чувствует себя в безопасности, когда два самых важных мира — дом и детский сад — объединяются в гармоничном совместном действии. Это прямой урок того, что мир целостен и доброжелателен.    </vt:lpstr>
      <vt:lpstr>         Как хорошо, когда мама рядом</vt:lpstr>
      <vt:lpstr>Чтение и обсуждение сказки «Гуси-лебеди» В сказочном мире можно столкнуться с самыми страшными вещами (предательство, жадность, смерть), но финал будет счастливым. Это позволяет ребенку проработать свои страхи и конфликты на дистанции, через судьбу героя. Ребенок не просто слушает сказку, он сопереживает герою. Переживая за него, радуясь победе, он очищает свои чувства и получает мощный эмоциональный опыт. </vt:lpstr>
      <vt:lpstr>Союз сказки и театрализации — один из самых эффективных и органичных для дошкольника способов воспитания нравственных качеств. Этот метод работает не через назидание, а через проживание, эмоцию и игру, что идеально соответствует возрасту. Ребенок не пассивен, он активный творец. Чтобы сыграть доброго или смелого героя, ему нужно войти в эту роль, прочувствовать мотивы его поступков</vt:lpstr>
      <vt:lpstr>Лукьянова А.М не только мама Артема, но и капитан полиции, ознакомила с правилами безопасности с патриотическим воспитанием Познакомила деток с рассказом Дядя Степа - милиционер</vt:lpstr>
      <vt:lpstr>Мамы разные нужны, их профессии важны. Детям даем понять, что  «Мои родители — не просто ходят на работу. Своим трудом они  вносят свой важный вклад  в то, чтобы наша семья, наш город и вся наша страна становились лучше, сильнее  и счастливее. И я этим горжусь. Я тоже хочу быть полезным». Это и есть основа настоящего, деятельного патриотизма, вырастающего из уважения к труду своей семьи</vt:lpstr>
      <vt:lpstr>Семейные традиции – фундамент нравственного воспитания дошкольников. Совместное приготовление воскресного (или выходного) обеда — это одна из самых теплых и ресурсных семейных традиций. Это не просто процесс создания блюд, а ритуал общения, передачи опыта и укрепления связей, обладающий глубоким психологическим и воспитательным значением.</vt:lpstr>
      <vt:lpstr>Я люблю свою семью Воспитание в семье происходит не на специальных занятиях, а ежесекундно, в быту: в том, как родители разговаривают друг с другом, как относятся к старикам, как реагируют на чужую беду, честны ли в мелочах. Это нравственность в действии, а не в лозунгах. </vt:lpstr>
      <vt:lpstr>Дети не воспитываются словами, а впитывают поступки. Щедрый поступок отца, благодарность матери, помощь соседям — это живые учебники нравственности. Бесполезно говорить о честности, если ребёнок видит, как родитель обманывает по телефону.</vt:lpstr>
      <vt:lpstr>  Родители вместе с  детьми  создавали семейный герб</vt:lpstr>
      <vt:lpstr>  Праздник «День Матери»</vt:lpstr>
      <vt:lpstr>Презентация PowerPoint</vt:lpstr>
      <vt:lpstr>Стенгазеты: «Моя мамочка», «Моя семья», фотография с мамой, семьей на общем стенде — это знак: «мы часть  нашей  дружной группы»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нравственно – патриотческом воспитании дошкольников</dc:title>
  <dc:creator>Ludmila</dc:creator>
  <cp:lastModifiedBy>Лариса</cp:lastModifiedBy>
  <cp:revision>127</cp:revision>
  <dcterms:created xsi:type="dcterms:W3CDTF">2026-01-10T07:04:11Z</dcterms:created>
  <dcterms:modified xsi:type="dcterms:W3CDTF">2026-05-04T12:15:26Z</dcterms:modified>
</cp:coreProperties>
</file>