
<file path=[Content_Types].xml><?xml version="1.0" encoding="utf-8"?>
<Types xmlns="http://schemas.openxmlformats.org/package/2006/content-types">
  <Default Extension="jfif" ContentType="image/jpe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58" r:id="rId5"/>
    <p:sldId id="260" r:id="rId6"/>
    <p:sldId id="263" r:id="rId7"/>
    <p:sldId id="262" r:id="rId8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42" d="100"/>
          <a:sy n="42" d="100"/>
        </p:scale>
        <p:origin x="92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8C6DA2-F16A-47E2-B14B-68F258424C60}" type="datetimeFigureOut">
              <a:rPr lang="ru-RU" smtClean="0"/>
              <a:t>15.04.2026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360AFA-C09C-4A2F-BA05-D4C4B5E15BE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496129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8C6DA2-F16A-47E2-B14B-68F258424C60}" type="datetimeFigureOut">
              <a:rPr lang="ru-RU" smtClean="0"/>
              <a:t>15.04.2026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360AFA-C09C-4A2F-BA05-D4C4B5E15BE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146563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8C6DA2-F16A-47E2-B14B-68F258424C60}" type="datetimeFigureOut">
              <a:rPr lang="ru-RU" smtClean="0"/>
              <a:t>15.04.2026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360AFA-C09C-4A2F-BA05-D4C4B5E15BE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802794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8C6DA2-F16A-47E2-B14B-68F258424C60}" type="datetimeFigureOut">
              <a:rPr lang="ru-RU" smtClean="0"/>
              <a:t>15.04.2026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360AFA-C09C-4A2F-BA05-D4C4B5E15BE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308476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8C6DA2-F16A-47E2-B14B-68F258424C60}" type="datetimeFigureOut">
              <a:rPr lang="ru-RU" smtClean="0"/>
              <a:t>15.04.2026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360AFA-C09C-4A2F-BA05-D4C4B5E15BE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584995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8C6DA2-F16A-47E2-B14B-68F258424C60}" type="datetimeFigureOut">
              <a:rPr lang="ru-RU" smtClean="0"/>
              <a:t>15.04.2026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360AFA-C09C-4A2F-BA05-D4C4B5E15BE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911364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8C6DA2-F16A-47E2-B14B-68F258424C60}" type="datetimeFigureOut">
              <a:rPr lang="ru-RU" smtClean="0"/>
              <a:t>15.04.2026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360AFA-C09C-4A2F-BA05-D4C4B5E15BE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774518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8C6DA2-F16A-47E2-B14B-68F258424C60}" type="datetimeFigureOut">
              <a:rPr lang="ru-RU" smtClean="0"/>
              <a:t>15.04.2026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360AFA-C09C-4A2F-BA05-D4C4B5E15BE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681250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8C6DA2-F16A-47E2-B14B-68F258424C60}" type="datetimeFigureOut">
              <a:rPr lang="ru-RU" smtClean="0"/>
              <a:t>15.04.2026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360AFA-C09C-4A2F-BA05-D4C4B5E15BE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005907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8C6DA2-F16A-47E2-B14B-68F258424C60}" type="datetimeFigureOut">
              <a:rPr lang="ru-RU" smtClean="0"/>
              <a:t>15.04.2026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360AFA-C09C-4A2F-BA05-D4C4B5E15BE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01295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8C6DA2-F16A-47E2-B14B-68F258424C60}" type="datetimeFigureOut">
              <a:rPr lang="ru-RU" smtClean="0"/>
              <a:t>15.04.2026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360AFA-C09C-4A2F-BA05-D4C4B5E15BE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594958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8C6DA2-F16A-47E2-B14B-68F258424C60}" type="datetimeFigureOut">
              <a:rPr lang="ru-RU" smtClean="0"/>
              <a:t>15.04.2026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360AFA-C09C-4A2F-BA05-D4C4B5E15BE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224321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fi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f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f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25880" y="-160020"/>
            <a:ext cx="9624060" cy="7018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23115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4340" y="365124"/>
            <a:ext cx="11757660" cy="6698615"/>
          </a:xfrm>
        </p:spPr>
      </p:pic>
    </p:spTree>
    <p:extLst>
      <p:ext uri="{BB962C8B-B14F-4D97-AF65-F5344CB8AC3E}">
        <p14:creationId xmlns:p14="http://schemas.microsoft.com/office/powerpoint/2010/main" val="21846990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0080" y="0"/>
            <a:ext cx="10904220" cy="6857999"/>
          </a:xfrm>
        </p:spPr>
      </p:pic>
    </p:spTree>
    <p:extLst>
      <p:ext uri="{BB962C8B-B14F-4D97-AF65-F5344CB8AC3E}">
        <p14:creationId xmlns:p14="http://schemas.microsoft.com/office/powerpoint/2010/main" val="18178554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6" name="Объект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880" y="365124"/>
            <a:ext cx="11658599" cy="6492875"/>
          </a:xfrm>
        </p:spPr>
      </p:pic>
    </p:spTree>
    <p:extLst>
      <p:ext uri="{BB962C8B-B14F-4D97-AF65-F5344CB8AC3E}">
        <p14:creationId xmlns:p14="http://schemas.microsoft.com/office/powerpoint/2010/main" val="23933410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6" name="Объект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365124"/>
            <a:ext cx="10515600" cy="6309995"/>
          </a:xfrm>
        </p:spPr>
      </p:pic>
    </p:spTree>
    <p:extLst>
      <p:ext uri="{BB962C8B-B14F-4D97-AF65-F5344CB8AC3E}">
        <p14:creationId xmlns:p14="http://schemas.microsoft.com/office/powerpoint/2010/main" val="31140630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365124"/>
            <a:ext cx="10515600" cy="6195695"/>
          </a:xfrm>
        </p:spPr>
      </p:pic>
    </p:spTree>
    <p:extLst>
      <p:ext uri="{BB962C8B-B14F-4D97-AF65-F5344CB8AC3E}">
        <p14:creationId xmlns:p14="http://schemas.microsoft.com/office/powerpoint/2010/main" val="12751261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365124"/>
            <a:ext cx="10515600" cy="6492875"/>
          </a:xfrm>
        </p:spPr>
      </p:pic>
    </p:spTree>
    <p:extLst>
      <p:ext uri="{BB962C8B-B14F-4D97-AF65-F5344CB8AC3E}">
        <p14:creationId xmlns:p14="http://schemas.microsoft.com/office/powerpoint/2010/main" val="305098208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0</Words>
  <Application>Microsoft Office PowerPoint</Application>
  <PresentationFormat>Широкоэкранный</PresentationFormat>
  <Paragraphs>0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user</cp:lastModifiedBy>
  <cp:revision>3</cp:revision>
  <dcterms:created xsi:type="dcterms:W3CDTF">2026-04-15T10:06:04Z</dcterms:created>
  <dcterms:modified xsi:type="dcterms:W3CDTF">2026-04-15T10:25:28Z</dcterms:modified>
</cp:coreProperties>
</file>