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5" r:id="rId6"/>
    <p:sldId id="260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29B41-7CFF-4682-8DA4-4D1F795DC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55BF05F-69AE-41E1-A9D6-9DC9D69DC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61BC88-217E-48AA-B605-1A470370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AFDCB6-3909-4519-B433-4AAF3329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FEB45B-9A54-4417-AFDC-9AC516B23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903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801B8-B373-484F-8770-C8D0A195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C6007B-DD3D-4C37-96A2-303BFD6BF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A0D5B3-4D91-4100-8B9A-A7C970868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828710-96D9-4B61-BC44-3CAE56A08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09BE74-7EB4-4AEB-BAE5-4A1C9165C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69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9F1BB22-1885-4F5B-B53D-A2D55BEF3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9C7647-82C1-4516-9456-02602FDD2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F44C6A-51B8-427C-B107-BC2D54289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74E8D0-77FA-45D2-82A7-C0DE9C769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CE7588-5F35-4A79-8979-E1FD4E69F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82163-1539-480B-9656-F603673B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BE0A40-0A2A-4CFC-849C-61193CE31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9B1FE8-155B-4E73-AAF5-5E693FCD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5089E8-5346-47CE-B49B-A9843F500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378D11-5E94-4FF3-BD55-71F4B88D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34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1A989-9701-447B-9755-A2975F36D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D898D8-D629-4D5D-9E96-846EDD518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E2B01-E58A-471B-9685-D0F7A31C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26C8EC-DBFF-49E0-8A5C-0A79306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A209EB-9A33-47BA-A47A-DDCDC3B7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86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A753B3-9827-454B-9CA3-EDB79CDDD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B39413-103C-44CC-90ED-8B074C0A6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48458C-2B0A-4569-938B-2A2CD5564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DE484F-E5E4-445E-AD2E-59EAF4299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C24D23-9B28-4377-A4E4-BAC5B03FE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8D7527-B696-453E-8B9A-B06B46EB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86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08407-D76A-4F4A-AA7E-8573E47E6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DD80E1-6522-447D-B82E-AC306A4DD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027E50-1306-46C0-AA42-3A7996748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F3C9DF1-68BD-497E-9DDC-045AFCE00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2A8DE9-E590-4C44-922A-9807EBB1C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758966B-099F-4112-B5BD-C4F573CE2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C508F5F-6B36-4736-BDFE-058D34171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F573496-519E-4F9D-8A4F-3086ABC6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96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48E9-5EFB-4472-BDB4-610D681CD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07D44A6-B462-420F-922E-1C95F50AC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CAEB30-7544-4D03-A121-BA29822BE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65F24BD-737B-4D8F-B0F3-E6E916C52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00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EE69525-7F60-4798-9605-4FCD35FE9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9D195C4-D36F-484F-8A18-DF4F3458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DDA620-56F0-4931-8075-29DFA2C2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3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3192F-CD9A-4333-A6A8-43099130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13150F-C8EB-4870-AB97-0842FC307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30B886-376F-4E96-B692-7FB4A642C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A15F58-BAFD-44CB-9E2D-F9B36CC5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45EE10-B4F2-443B-949B-E197C97EC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D723B6-25F8-4925-9110-CBC165694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EBABFA-A809-4D85-ACAB-1A69945E2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533C42F-E606-4A12-AA02-4CB4D4DCA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755233-A40E-4762-B38F-C1400EE74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AC13F3-757B-4C36-8FFC-6B69A569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451E79-5FA1-4F3D-BC76-E10549A5B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740685-4A0F-4AF2-A5A0-24FB2C9C2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25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DB4FE2-B499-412E-9C54-97795E5E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F6B5F2-D8D1-4B01-8BB7-313E4AD0F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3FDC73-0E74-4F8B-B1A2-D8B4CCB70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B1EAD-6804-40F4-931F-C53BE8F47DC8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1B84B1-6664-4CED-B0D6-649700BA9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0E50B2-0E39-4A4B-97A7-85BEAA097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B9EB7-7189-44FB-A62C-2B0ABB6341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5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A9A81F-7422-4FEE-B37F-C8355171B5DA}"/>
              </a:ext>
            </a:extLst>
          </p:cNvPr>
          <p:cNvSpPr txBox="1"/>
          <p:nvPr/>
        </p:nvSpPr>
        <p:spPr>
          <a:xfrm>
            <a:off x="230386" y="1536174"/>
            <a:ext cx="759737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Презентация:</a:t>
            </a:r>
          </a:p>
          <a:p>
            <a:pPr algn="ctr"/>
            <a:r>
              <a:rPr lang="ru-RU" sz="6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«Театрализованная деятельность в детском саду»</a:t>
            </a:r>
          </a:p>
        </p:txBody>
      </p:sp>
    </p:spTree>
    <p:extLst>
      <p:ext uri="{BB962C8B-B14F-4D97-AF65-F5344CB8AC3E}">
        <p14:creationId xmlns:p14="http://schemas.microsoft.com/office/powerpoint/2010/main" val="181438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EA955C-3328-42A1-A264-0E038788A6AF}"/>
              </a:ext>
            </a:extLst>
          </p:cNvPr>
          <p:cNvSpPr txBox="1"/>
          <p:nvPr/>
        </p:nvSpPr>
        <p:spPr>
          <a:xfrm>
            <a:off x="366117" y="1843950"/>
            <a:ext cx="732591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Театрализованная деятельность – это самый распространённый вид детского творчества. Она является источником развития чувств, глубоких переживаний и открытий ребёнка, приобщает его к духовным ценностям, развивает эмоциональную сферу ребёнка.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Совместная работа педагогов и родителей способствует интеллектуальному, эмоциональному и эстетическому развитию детей.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 предлагаем вам устроить театр в домашних условиях. Давайте рассмотрим, какие бывают куклы и как с ними играть.</a:t>
            </a:r>
          </a:p>
        </p:txBody>
      </p:sp>
    </p:spTree>
    <p:extLst>
      <p:ext uri="{BB962C8B-B14F-4D97-AF65-F5344CB8AC3E}">
        <p14:creationId xmlns:p14="http://schemas.microsoft.com/office/powerpoint/2010/main" val="2670708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E19F71-6064-499A-A94F-C386A2C15BDA}"/>
              </a:ext>
            </a:extLst>
          </p:cNvPr>
          <p:cNvSpPr txBox="1"/>
          <p:nvPr/>
        </p:nvSpPr>
        <p:spPr>
          <a:xfrm>
            <a:off x="573286" y="1195417"/>
            <a:ext cx="691157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Самое первое, что может порадовать вашего малыша – это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куколки на пальчик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того чтобы сделать такую куклу: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Возьмите лист бумаги шириной, соответствующей длине вашего указательного пальца. Сверните бумагу в рулончик и прямо на пальце склейте.</a:t>
            </a:r>
          </a:p>
          <a:p>
            <a:pPr lvl="0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Дальше украшаем полученный конус по вашему усмотрению.</a:t>
            </a:r>
          </a:p>
          <a:p>
            <a:pPr lvl="0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Обязательно сделайте отличительные признаки задуманных персонажей. Нарисуйте, например, мордочки животных и т.п.</a:t>
            </a:r>
          </a:p>
          <a:p>
            <a:pPr lvl="0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Можно поставить любые русские народные сказки.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93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DE5EA7-31E6-4E14-87D2-A1D1B6DD4696}"/>
              </a:ext>
            </a:extLst>
          </p:cNvPr>
          <p:cNvSpPr txBox="1"/>
          <p:nvPr/>
        </p:nvSpPr>
        <p:spPr>
          <a:xfrm>
            <a:off x="291108" y="1549390"/>
            <a:ext cx="747593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Куклы из конусов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Возьмите лист тонкого картона и сверните его конусом (диаметр основания можете выбрать на своё усмотрение).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Склейте его.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Установите на столе так, чтобы он не падал. Это будет туловище будущего персонажа.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Сверху приклеиваем голову (круг), на котором нарисованы или лицо, или мордочка.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Можно соорудить также ширму для создания сюжетов сказок.</a:t>
            </a:r>
          </a:p>
        </p:txBody>
      </p:sp>
    </p:spTree>
    <p:extLst>
      <p:ext uri="{BB962C8B-B14F-4D97-AF65-F5344CB8AC3E}">
        <p14:creationId xmlns:p14="http://schemas.microsoft.com/office/powerpoint/2010/main" val="20663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92C752-4AB6-4D63-BCBF-94AF2EE2593E}"/>
              </a:ext>
            </a:extLst>
          </p:cNvPr>
          <p:cNvSpPr txBox="1"/>
          <p:nvPr/>
        </p:nvSpPr>
        <p:spPr>
          <a:xfrm>
            <a:off x="689371" y="920621"/>
            <a:ext cx="689729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Куклы из перчаток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часто теряют перчатку, но у вас же одна ещё осталась! Её можно использовать для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театра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этого: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головы используйте любой шарик, подходящий по размеру.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Делаем отверстие в шарике для указательного пальца.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маркера изображаем лицо или мордочку на шарике.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Используйте универсальный клей для того, чтобы приклеить различные части. Например: шерстяные нитки для волос, мех и т.п.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Можно просто одеть перчатку на руку, и она заиграет и даст эмоциональный всплеск для вашего малыша!</a:t>
            </a:r>
          </a:p>
        </p:txBody>
      </p:sp>
    </p:spTree>
    <p:extLst>
      <p:ext uri="{BB962C8B-B14F-4D97-AF65-F5344CB8AC3E}">
        <p14:creationId xmlns:p14="http://schemas.microsoft.com/office/powerpoint/2010/main" val="198593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84BCF5-C987-48BD-8E60-0770AE493AE9}"/>
              </a:ext>
            </a:extLst>
          </p:cNvPr>
          <p:cNvSpPr txBox="1"/>
          <p:nvPr/>
        </p:nvSpPr>
        <p:spPr>
          <a:xfrm>
            <a:off x="725091" y="1774776"/>
            <a:ext cx="6832997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Поверьте нам, совместное создание игрушки с ребёнком очень увлекательное занятие! Оно даёт возможность выразить индивидуальность её создателя и поэтому, с ней гораздо увлекательнее изображать героев сказок, песенок, небольших пьес.</a:t>
            </a:r>
          </a:p>
          <a:p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ваших детей – это будет настоящий праздник!</a:t>
            </a:r>
          </a:p>
          <a:p>
            <a:pPr algn="just"/>
            <a:r>
              <a:rPr lang="ru-RU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51570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EFA47-BF7B-4108-9E63-091B07E2D5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25"/>
          <a:stretch/>
        </p:blipFill>
        <p:spPr>
          <a:xfrm>
            <a:off x="4029075" y="0"/>
            <a:ext cx="816292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84BCF5-C987-48BD-8E60-0770AE493AE9}"/>
              </a:ext>
            </a:extLst>
          </p:cNvPr>
          <p:cNvSpPr txBox="1"/>
          <p:nvPr/>
        </p:nvSpPr>
        <p:spPr>
          <a:xfrm>
            <a:off x="278606" y="1746201"/>
            <a:ext cx="750093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6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  СПАСИБО ЗА ВНИМАНИЕ!</a:t>
            </a:r>
          </a:p>
          <a:p>
            <a:pPr algn="just"/>
            <a:r>
              <a:rPr lang="ru-RU" sz="66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73873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374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Безлепкина</dc:creator>
  <cp:lastModifiedBy>Мария Безлепкина</cp:lastModifiedBy>
  <cp:revision>11</cp:revision>
  <dcterms:created xsi:type="dcterms:W3CDTF">2025-09-11T21:29:50Z</dcterms:created>
  <dcterms:modified xsi:type="dcterms:W3CDTF">2026-02-16T09:00:17Z</dcterms:modified>
</cp:coreProperties>
</file>