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56" r:id="rId2"/>
    <p:sldId id="276" r:id="rId3"/>
    <p:sldId id="298" r:id="rId4"/>
    <p:sldId id="297" r:id="rId5"/>
    <p:sldId id="294" r:id="rId6"/>
    <p:sldId id="295" r:id="rId7"/>
    <p:sldId id="28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9DE-AFAF-479F-95BF-CA4771BD810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C45-4C21-489B-AD7D-A46E0503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13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9DE-AFAF-479F-95BF-CA4771BD810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C45-4C21-489B-AD7D-A46E0503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9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9DE-AFAF-479F-95BF-CA4771BD810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C45-4C21-489B-AD7D-A46E0503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46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9DE-AFAF-479F-95BF-CA4771BD810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C45-4C21-489B-AD7D-A46E05033C9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126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9DE-AFAF-479F-95BF-CA4771BD810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C45-4C21-489B-AD7D-A46E0503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47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9DE-AFAF-479F-95BF-CA4771BD810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C45-4C21-489B-AD7D-A46E0503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18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9DE-AFAF-479F-95BF-CA4771BD810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C45-4C21-489B-AD7D-A46E0503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24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9DE-AFAF-479F-95BF-CA4771BD810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C45-4C21-489B-AD7D-A46E0503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86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9DE-AFAF-479F-95BF-CA4771BD810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C45-4C21-489B-AD7D-A46E0503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9DE-AFAF-479F-95BF-CA4771BD810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C45-4C21-489B-AD7D-A46E0503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5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9DE-AFAF-479F-95BF-CA4771BD810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C45-4C21-489B-AD7D-A46E0503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8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9DE-AFAF-479F-95BF-CA4771BD810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C45-4C21-489B-AD7D-A46E0503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1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9DE-AFAF-479F-95BF-CA4771BD810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C45-4C21-489B-AD7D-A46E0503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9DE-AFAF-479F-95BF-CA4771BD810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C45-4C21-489B-AD7D-A46E0503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15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9DE-AFAF-479F-95BF-CA4771BD810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C45-4C21-489B-AD7D-A46E0503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9DE-AFAF-479F-95BF-CA4771BD810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C45-4C21-489B-AD7D-A46E0503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7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9DE-AFAF-479F-95BF-CA4771BD810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C45-4C21-489B-AD7D-A46E0503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4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25969DE-AFAF-479F-95BF-CA4771BD810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50F2C45-4C21-489B-AD7D-A46E0503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33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78874"/>
            <a:ext cx="9601196" cy="761999"/>
          </a:xfrm>
        </p:spPr>
        <p:txBody>
          <a:bodyPr>
            <a:normAutofit/>
          </a:bodyPr>
          <a:lstStyle/>
          <a:p>
            <a:r>
              <a:rPr lang="ru-RU" sz="1500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194 г. Челябинска</a:t>
            </a:r>
            <a:r>
              <a:rPr lang="ru-RU" sz="1500" dirty="0" smtClean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5401" y="3006436"/>
            <a:ext cx="9601196" cy="2618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Нетрадиционное оборудование для уголка здоровья «Футбол»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r">
              <a:buNone/>
            </a:pPr>
            <a:r>
              <a:rPr lang="ru-RU" b="1" dirty="0" smtClean="0"/>
              <a:t>Выполнила воспитатель: Силютина Е.В.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709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94517"/>
            <a:ext cx="10364452" cy="96926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«Футбол»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3775" y="983673"/>
            <a:ext cx="10364452" cy="256309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речевого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дыхания, внимания, а также играя, ребёнок разовьет координацию движений, скорость реакции, выработает спортивный азарт и волю к победе.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картон, шарик из пенопласта или пластика, трубочки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Дуть на шарик, усиливая или уменьшая воздушную струю до тех пор, пока шарик не окажется в воротах.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4" y="3546764"/>
            <a:ext cx="5100180" cy="2589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997" y="3546764"/>
            <a:ext cx="496187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316182"/>
            <a:ext cx="10363826" cy="4253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«Футбол» – это не только увлекательная игра, но и обучающее пособие для детей. </a:t>
            </a:r>
          </a:p>
          <a:p>
            <a:pPr marL="0" indent="0"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научится: 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глубокому ровному вдоху;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Плавному продолжительному выдоху;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Осознанному управлению своим артикуляционным аппаратом.</a:t>
            </a:r>
          </a:p>
          <a:p>
            <a:pPr marL="0" indent="0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рекомендована детям старше 3 лет и рассчитана на 1-2 участников.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8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3965"/>
            <a:ext cx="10364451" cy="762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55965"/>
            <a:ext cx="10363826" cy="5763489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тренажёром направлены на развитие речевого дыхания, в частности на формирование сильного и плавного ротового выдоха.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Подобные упражнения помогут скорректировать недостатки речи у ребёнка, научить его правильно дышать и управлять артикуляционным аппаратом.</a:t>
            </a:r>
          </a:p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ребёнка – при помощи трубки и воздуха загнать мяч в ворота соперника.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шарик в центр поля, Участники берут по трубочке и по команде начинают одновременно дуть на шарик, стараясь загнать его в ворота соперника.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правильному ротовому выдоху: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спокойный вдох;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Выдыхайте воздух плавно, без толчков;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выдохе складывайте губы трубочкой ( не следует надувать щёки и сжимать губы);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выхода воздух должен выходить через рот (следите за тем, чтобы выдох не происходил через нос).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0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87" y="2347912"/>
            <a:ext cx="5560743" cy="3180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862" y="2212829"/>
            <a:ext cx="6211029" cy="335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8" y="117764"/>
            <a:ext cx="5255490" cy="39416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257" y="2199409"/>
            <a:ext cx="5458688" cy="409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1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634835"/>
            <a:ext cx="10364452" cy="3103419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8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403</TotalTime>
  <Words>273</Words>
  <Application>Microsoft Office PowerPoint</Application>
  <PresentationFormat>Широкоэкранный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Courier New</vt:lpstr>
      <vt:lpstr>Times New Roman</vt:lpstr>
      <vt:lpstr>Tw Cen MT</vt:lpstr>
      <vt:lpstr>Капля</vt:lpstr>
      <vt:lpstr>Муниципальное бюджетное дошкольное образовательное учреждение «Детский сад № 194 г. Челябинска»</vt:lpstr>
      <vt:lpstr>Игра «Футбол»</vt:lpstr>
      <vt:lpstr>Презентация PowerPoint</vt:lpstr>
      <vt:lpstr>Инструкция</vt:lpstr>
      <vt:lpstr>Презентация PowerPoint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 194 г. Челябинска» 454080, г. Челябинск, пр. Ленина, 77, тел. 8(351) 265-51-78 454080, г. Челябинск, ул. Сони Кривой, 50, тел. 8(351) 265-46-54 454080,г. Челябинск, ул. Энгельса,61Б, тел. 8(351) 225-39-12 e-mail:dschel194@gmail.com</dc:title>
  <dc:creator>Силюшка</dc:creator>
  <cp:lastModifiedBy>Силюшка</cp:lastModifiedBy>
  <cp:revision>52</cp:revision>
  <dcterms:created xsi:type="dcterms:W3CDTF">2025-02-23T14:21:04Z</dcterms:created>
  <dcterms:modified xsi:type="dcterms:W3CDTF">2026-01-25T16:39:11Z</dcterms:modified>
</cp:coreProperties>
</file>