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3" r:id="rId3"/>
    <p:sldId id="257" r:id="rId4"/>
    <p:sldId id="259" r:id="rId5"/>
    <p:sldId id="263" r:id="rId6"/>
    <p:sldId id="260" r:id="rId7"/>
    <p:sldId id="261" r:id="rId8"/>
    <p:sldId id="262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дежда" initials="Н" lastIdx="1" clrIdx="0">
    <p:extLst>
      <p:ext uri="{19B8F6BF-5375-455C-9EA6-DF929625EA0E}">
        <p15:presenceInfo xmlns:p15="http://schemas.microsoft.com/office/powerpoint/2012/main" userId="Надежд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5T11:09:05.637" idx="1">
    <p:pos x="3972" y="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99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34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7703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160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5989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889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144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98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65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65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87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41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063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8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14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7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85315-8EDB-4781-96E6-589E29CC952A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47BD3CA-5438-4620-895C-A7220B9CC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85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Природа Саратовской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35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313899"/>
            <a:ext cx="10104397" cy="18992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полупустынной части области слабые осадки и засоленные почвы обильной растительностью не радуют, но и тут глазу есть за что зацепиться: острец, прутняк, спирея, ромашник и белая полынь.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58" y="2320118"/>
            <a:ext cx="5327176" cy="453788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118"/>
            <a:ext cx="5295331" cy="486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Животный мир Саратовской области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1319" y="1269242"/>
            <a:ext cx="10822675" cy="4885897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dirty="0"/>
              <a:t>Фауна региона также отличается большим видовым разнообразием. У нас насчитываются более 80 видов млекопитающих. В лесах водятся лоси, косули, пятнистые олени, а в степных районах копытные представлены сайгаком.</a:t>
            </a:r>
          </a:p>
          <a:p>
            <a:pPr marL="0" indent="0" fontAlgn="base">
              <a:buNone/>
            </a:pPr>
            <a:r>
              <a:rPr lang="ru-RU" dirty="0"/>
              <a:t>Там же, в степях сохранились в большом количестве грызуны: мыши, полёвки, тушканчики, хомяки. Они становятся добычей для степного хорька, лисицы, волка.</a:t>
            </a:r>
          </a:p>
          <a:p>
            <a:pPr marL="0" indent="0" fontAlgn="base">
              <a:buNone/>
            </a:pPr>
            <a:r>
              <a:rPr lang="ru-RU" dirty="0"/>
              <a:t>Повсюду в изобилии водятся мелкие грызуны, расплодились енотовидные собаки, ежи, белки, зайцы.</a:t>
            </a:r>
          </a:p>
          <a:p>
            <a:pPr marL="0" indent="0" fontAlgn="base">
              <a:buNone/>
            </a:pPr>
            <a:r>
              <a:rPr lang="ru-RU" dirty="0"/>
              <a:t>По берегам водоёмов обитают строители бобры, выхухоль, ондатры.</a:t>
            </a:r>
          </a:p>
          <a:p>
            <a:pPr marL="0" indent="0" fontAlgn="base">
              <a:buNone/>
            </a:pPr>
            <a:r>
              <a:rPr lang="ru-RU" dirty="0"/>
              <a:t>Среди лесных пернатых преобладают глухари, вальдшнепы, тетерев. Много здесь воробьёв, синиц, дятлов, кукушек. В степях обитают дрофа, жаворонок, журавль.</a:t>
            </a:r>
          </a:p>
          <a:p>
            <a:pPr marL="0" indent="0" fontAlgn="base">
              <a:buNone/>
            </a:pPr>
            <a:r>
              <a:rPr lang="ru-RU" dirty="0"/>
              <a:t>В полупустынной зоне водятся многочисленные пресмыкающиеся, такие как полоз, гадюка, ящерицы. Здесь также встречаются суслики и тушканчики.</a:t>
            </a:r>
          </a:p>
          <a:p>
            <a:pPr marL="0" indent="0" fontAlgn="base">
              <a:buNone/>
            </a:pPr>
            <a:r>
              <a:rPr lang="ru-RU" dirty="0"/>
              <a:t>В наших водоёмах обитает огромное количество рыбы, в том числе судак, щука, </a:t>
            </a:r>
            <a:r>
              <a:rPr lang="ru-RU" dirty="0" err="1"/>
              <a:t>густера</a:t>
            </a:r>
            <a:r>
              <a:rPr lang="ru-RU" dirty="0"/>
              <a:t>, язь, сом, </a:t>
            </a:r>
            <a:r>
              <a:rPr lang="ru-RU" dirty="0" err="1"/>
              <a:t>берш</a:t>
            </a:r>
            <a:r>
              <a:rPr lang="ru-RU" dirty="0"/>
              <a:t>, плотва.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55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68" y="-49069"/>
            <a:ext cx="6282631" cy="35339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93" y="3412426"/>
            <a:ext cx="6364406" cy="3579978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9487"/>
            <a:ext cx="5909367" cy="3118513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" y="-49069"/>
            <a:ext cx="5863807" cy="39231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9336" y="2950761"/>
            <a:ext cx="2294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сайгак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131379" y="2297351"/>
            <a:ext cx="1641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лось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9336" y="5907650"/>
            <a:ext cx="2355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косуля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42963" y="6069074"/>
            <a:ext cx="5848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ятнистый олень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3799164"/>
            <a:ext cx="4491025" cy="299401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84" y="3622191"/>
            <a:ext cx="4848594" cy="3235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51" y="0"/>
            <a:ext cx="4776716" cy="3541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61" y="27234"/>
            <a:ext cx="4945039" cy="32751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70470" y="2658405"/>
            <a:ext cx="2047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белка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46961" y="1203139"/>
            <a:ext cx="1661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волк</a:t>
            </a:r>
            <a:endParaRPr lang="ru-RU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46" y="5765126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заяц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00178" y="5973724"/>
            <a:ext cx="1072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ёж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157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0" y="3696895"/>
            <a:ext cx="4184650" cy="2778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3" y="224178"/>
            <a:ext cx="4384084" cy="2925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2622" y="3378985"/>
            <a:ext cx="4129039" cy="3096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88" y="-76581"/>
            <a:ext cx="4387509" cy="2925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84" y="1288109"/>
            <a:ext cx="3907612" cy="2930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54881" y="6377144"/>
            <a:ext cx="14526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бобер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960" y="2967334"/>
            <a:ext cx="18998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ондатра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89115" y="4180074"/>
            <a:ext cx="29642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Степной хорек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819080" y="2644168"/>
            <a:ext cx="24561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тушканчик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187771" y="6283045"/>
            <a:ext cx="17187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полевка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183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38" y="3493449"/>
            <a:ext cx="4183062" cy="29608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64" y="73430"/>
            <a:ext cx="3955744" cy="30286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348" y="126865"/>
            <a:ext cx="2850480" cy="32077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753" y="3406303"/>
            <a:ext cx="4045977" cy="3047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9" y="223535"/>
            <a:ext cx="3862423" cy="257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037641" y="2797791"/>
            <a:ext cx="13548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синица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25124" y="6349628"/>
            <a:ext cx="15552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кукушка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78191" y="6394398"/>
            <a:ext cx="15552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воробей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24768" y="3321011"/>
            <a:ext cx="15808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журавль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47108" y="2970229"/>
            <a:ext cx="19832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жаворонок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98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540" y="157163"/>
            <a:ext cx="4183062" cy="313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86" y="334712"/>
            <a:ext cx="3684758" cy="2953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753" y="0"/>
            <a:ext cx="3561663" cy="3288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3542709"/>
            <a:ext cx="6267369" cy="324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8" y="3542709"/>
            <a:ext cx="5216321" cy="306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66490" y="1944790"/>
            <a:ext cx="1374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сом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8679" y="5606319"/>
            <a:ext cx="1776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щука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94335" y="3467603"/>
            <a:ext cx="1988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судак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912393" y="2388687"/>
            <a:ext cx="2351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плотва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02879" y="2365355"/>
            <a:ext cx="1854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берш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62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981567" cy="5463654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r>
              <a:rPr lang="ru-RU" sz="9600" dirty="0" smtClean="0"/>
              <a:t>Спасибо за внимание!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36508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626" y="1296537"/>
            <a:ext cx="8523375" cy="4744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познакомиться с растительным и животным миром Саратовской области.</a:t>
            </a:r>
          </a:p>
          <a:p>
            <a:pPr marL="0" indent="0"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9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51" y="69140"/>
            <a:ext cx="9148548" cy="678886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1" y="301911"/>
            <a:ext cx="3043452" cy="5593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Comic Sans MS" panose="030F0702030302020204" pitchFamily="66" charset="0"/>
              </a:rPr>
              <a:t>Саратовская область уникальна. Она занимает сразу три географические зоны: лесостепь, степь, полупустыня. 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4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47" y="3165181"/>
            <a:ext cx="5211654" cy="379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81" y="-104977"/>
            <a:ext cx="6668777" cy="366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8989" y="3477624"/>
            <a:ext cx="4714851" cy="37696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Лесостепь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8029"/>
            <a:ext cx="5623747" cy="3749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9643" y="3165180"/>
            <a:ext cx="4264475" cy="36237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9061" y="0"/>
            <a:ext cx="5183188" cy="8239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Полупустыня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510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Растительный мир Саратовской области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Лесостепная растительность в Саратовской области насчитывает 1700 древесных, кустарниковых, луговых </a:t>
            </a:r>
            <a:r>
              <a:rPr lang="ru-RU" sz="2800" dirty="0" smtClean="0"/>
              <a:t>видов. </a:t>
            </a:r>
            <a:r>
              <a:rPr lang="ru-RU" sz="2800" dirty="0"/>
              <a:t>Расположены леса неравномерно. Значительная часть их располагается по правому берегу реки Волги, в поймах рек Большого Иргиза, Медведицы, </a:t>
            </a:r>
            <a:r>
              <a:rPr lang="ru-RU" sz="2800" dirty="0" err="1"/>
              <a:t>Хопра</a:t>
            </a:r>
            <a:r>
              <a:rPr lang="ru-RU" sz="2800" dirty="0"/>
              <a:t> и др. В Заволжье лесов практически нет.</a:t>
            </a:r>
          </a:p>
        </p:txBody>
      </p:sp>
    </p:spTree>
    <p:extLst>
      <p:ext uri="{BB962C8B-B14F-4D97-AF65-F5344CB8AC3E}">
        <p14:creationId xmlns:p14="http://schemas.microsoft.com/office/powerpoint/2010/main" val="204937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3420889"/>
            <a:ext cx="6305266" cy="343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2" y="-95534"/>
            <a:ext cx="588673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0"/>
            <a:ext cx="6305266" cy="348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2" y="3288753"/>
            <a:ext cx="5886734" cy="3569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507474" y="163337"/>
            <a:ext cx="32345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Крушина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81897" y="117296"/>
            <a:ext cx="19335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Бобовник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41862" y="6061172"/>
            <a:ext cx="14830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Спирея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89797" y="6357340"/>
            <a:ext cx="18437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Шиповник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49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90" y="369331"/>
            <a:ext cx="2985561" cy="3429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62" y="3607105"/>
            <a:ext cx="4186237" cy="3139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88" y="279696"/>
            <a:ext cx="4858602" cy="3239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38" y="3735038"/>
            <a:ext cx="4180867" cy="3078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01" y="523220"/>
            <a:ext cx="4365657" cy="4856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878473" y="0"/>
            <a:ext cx="161428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Рябина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841977" y="3626485"/>
            <a:ext cx="12698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Берёза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01524" y="5622923"/>
            <a:ext cx="271939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Платановидный</a:t>
            </a:r>
            <a:endParaRPr lang="ru-RU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клен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396" y="369331"/>
            <a:ext cx="7200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Вяз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16097" y="38958"/>
            <a:ext cx="9813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Липа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299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36" y="886111"/>
            <a:ext cx="7536423" cy="501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4258056"/>
            <a:ext cx="3901440" cy="259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0712"/>
            <a:ext cx="4186237" cy="235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258" y="0"/>
            <a:ext cx="4586742" cy="2875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87" y="0"/>
            <a:ext cx="3992608" cy="266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796169" y="1920013"/>
            <a:ext cx="40662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незабудки</a:t>
            </a:r>
            <a:endParaRPr lang="ru-RU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14005" y="75114"/>
            <a:ext cx="15247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шалфей</a:t>
            </a:r>
            <a:endParaRPr lang="ru-RU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4229" y="4488567"/>
            <a:ext cx="13532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клевер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588690" y="598334"/>
            <a:ext cx="13773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ковыль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839" y="4292935"/>
            <a:ext cx="18582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ромашка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82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34657" cy="680769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" y="109182"/>
            <a:ext cx="7334657" cy="55909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Территория степной зоны практически вся распахана, культивируются зерновые (рожь, кукуруза, пшеница и др.) и </a:t>
            </a:r>
            <a:r>
              <a:rPr lang="ru-RU" sz="2000" b="1" dirty="0" err="1">
                <a:solidFill>
                  <a:schemeClr val="bg1"/>
                </a:solidFill>
              </a:rPr>
              <a:t>кормово</a:t>
            </a:r>
            <a:r>
              <a:rPr lang="ru-RU" sz="2000" b="1" dirty="0">
                <a:solidFill>
                  <a:schemeClr val="bg1"/>
                </a:solidFill>
              </a:rPr>
              <a:t>-технические культуры. Плодородная черноземная почва, равномерность тепла и света позволяют выращивать наилучшую пшеницу твердых сортов в </a:t>
            </a:r>
            <a:r>
              <a:rPr lang="ru-RU" sz="2000" b="1" dirty="0" smtClean="0">
                <a:solidFill>
                  <a:schemeClr val="bg1"/>
                </a:solidFill>
              </a:rPr>
              <a:t>стране.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657" y="0"/>
            <a:ext cx="4857343" cy="308439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4656" y="3084394"/>
            <a:ext cx="4857344" cy="38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265</TotalTime>
  <Words>360</Words>
  <Application>Microsoft Office PowerPoint</Application>
  <PresentationFormat>Широкоэкранный</PresentationFormat>
  <Paragraphs>57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Comic Sans MS</vt:lpstr>
      <vt:lpstr>Times New Roman</vt:lpstr>
      <vt:lpstr>Trebuchet MS</vt:lpstr>
      <vt:lpstr>Wingdings 3</vt:lpstr>
      <vt:lpstr>Аспект</vt:lpstr>
      <vt:lpstr>Природа Саратовской области</vt:lpstr>
      <vt:lpstr>Презентация PowerPoint</vt:lpstr>
      <vt:lpstr>Презентация PowerPoint</vt:lpstr>
      <vt:lpstr>Лесостепь </vt:lpstr>
      <vt:lpstr>Растительный мир Саратовской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Животный мир Саратовской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Саратовской области</dc:title>
  <dc:creator>Надежда</dc:creator>
  <cp:lastModifiedBy>Надежда</cp:lastModifiedBy>
  <cp:revision>26</cp:revision>
  <dcterms:created xsi:type="dcterms:W3CDTF">2023-10-04T10:00:46Z</dcterms:created>
  <dcterms:modified xsi:type="dcterms:W3CDTF">2025-12-01T08:43:41Z</dcterms:modified>
</cp:coreProperties>
</file>