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Безлепкина" initials="МБ" lastIdx="1" clrIdx="0">
    <p:extLst>
      <p:ext uri="{19B8F6BF-5375-455C-9EA6-DF929625EA0E}">
        <p15:presenceInfo xmlns:p15="http://schemas.microsoft.com/office/powerpoint/2012/main" userId="8ffcf2337d4a12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11T17:25:20.325" idx="1">
    <p:pos x="7680" y="387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1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08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6162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8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9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94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03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75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42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3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6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1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0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2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6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6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DF418E-FBB4-494D-864F-8FA79BB227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2AD812-F676-4DD7-B540-801EFA902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05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AD40F3-3B52-4557-8FE3-8985BD81F136}"/>
              </a:ext>
            </a:extLst>
          </p:cNvPr>
          <p:cNvSpPr txBox="1"/>
          <p:nvPr/>
        </p:nvSpPr>
        <p:spPr>
          <a:xfrm>
            <a:off x="3049191" y="0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ГБОУ Школа №1568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 отделение №5,6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E3F89-FD9C-4FEA-8714-A63F1CA1F19E}"/>
              </a:ext>
            </a:extLst>
          </p:cNvPr>
          <p:cNvSpPr txBox="1"/>
          <p:nvPr/>
        </p:nvSpPr>
        <p:spPr>
          <a:xfrm>
            <a:off x="3049191" y="2474893"/>
            <a:ext cx="60936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 проект:</a:t>
            </a:r>
          </a:p>
          <a:p>
            <a:pPr algn="ctr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«Волшебная неделя мелодий»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E6475E-42AE-424A-A500-02720BE4141D}"/>
              </a:ext>
            </a:extLst>
          </p:cNvPr>
          <p:cNvSpPr txBox="1"/>
          <p:nvPr/>
        </p:nvSpPr>
        <p:spPr>
          <a:xfrm>
            <a:off x="3049191" y="6301859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Москва, 2025г.</a:t>
            </a:r>
            <a:endParaRPr lang="ru-RU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0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C0B879-A335-465D-A3C7-87852B8C52E1}"/>
              </a:ext>
            </a:extLst>
          </p:cNvPr>
          <p:cNvSpPr txBox="1"/>
          <p:nvPr/>
        </p:nvSpPr>
        <p:spPr>
          <a:xfrm>
            <a:off x="1075135" y="724198"/>
            <a:ext cx="729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 «Музыка»: «Поход в волшебную страну «Музыки» - фото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162D44-85AF-4748-ADD8-217440EF4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1943100"/>
            <a:ext cx="5957888" cy="29717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3F6408-B515-4A4A-B578-E3E4F2946F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/>
          <a:stretch/>
        </p:blipFill>
        <p:spPr>
          <a:xfrm>
            <a:off x="6300788" y="3428999"/>
            <a:ext cx="5414964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5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621C4F-FA8E-4260-AEB2-B198214DF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r="18555"/>
          <a:stretch/>
        </p:blipFill>
        <p:spPr>
          <a:xfrm>
            <a:off x="385763" y="285751"/>
            <a:ext cx="5100638" cy="3257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2848A5-6D72-4ACE-8FCF-C9F52AE39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39"/>
          <a:stretch/>
        </p:blipFill>
        <p:spPr>
          <a:xfrm>
            <a:off x="5629276" y="2614613"/>
            <a:ext cx="6343650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35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F76532-4DC6-489C-8659-EB625BE37786}"/>
              </a:ext>
            </a:extLst>
          </p:cNvPr>
          <p:cNvSpPr txBox="1"/>
          <p:nvPr/>
        </p:nvSpPr>
        <p:spPr>
          <a:xfrm>
            <a:off x="1089422" y="634098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 ФЦКМ «Музыкальные инструменты» - фото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76253-3519-4BF9-9735-1F70C83F7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9246" r="9167"/>
          <a:stretch/>
        </p:blipFill>
        <p:spPr>
          <a:xfrm>
            <a:off x="2952750" y="1928813"/>
            <a:ext cx="6286500" cy="39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45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2B49E9-821D-44D9-B326-2B72B67B4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7"/>
          <a:stretch/>
        </p:blipFill>
        <p:spPr>
          <a:xfrm>
            <a:off x="442913" y="300038"/>
            <a:ext cx="5505450" cy="34432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365B92-7BD4-41FD-B243-4633B766E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0"/>
          <a:stretch/>
        </p:blipFill>
        <p:spPr>
          <a:xfrm>
            <a:off x="5543550" y="2743199"/>
            <a:ext cx="6329363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3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339452-31E1-44D1-8A1E-55061B935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2182" r="2031"/>
          <a:stretch/>
        </p:blipFill>
        <p:spPr>
          <a:xfrm>
            <a:off x="442913" y="285749"/>
            <a:ext cx="6243637" cy="33861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E46741-1EA2-49BE-B4F1-2350202F63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2" r="11523"/>
          <a:stretch/>
        </p:blipFill>
        <p:spPr>
          <a:xfrm>
            <a:off x="4271963" y="2900364"/>
            <a:ext cx="7629525" cy="3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97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74890B-189D-4A20-AFC1-79B8CB90FBD9}"/>
              </a:ext>
            </a:extLst>
          </p:cNvPr>
          <p:cNvSpPr txBox="1"/>
          <p:nvPr/>
        </p:nvSpPr>
        <p:spPr>
          <a:xfrm>
            <a:off x="1132285" y="562660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№3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Конструирование «Осенний вальс грибов» - фото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CBED31-1407-46F0-8A7A-AD8F573BB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6" r="15730"/>
          <a:stretch/>
        </p:blipFill>
        <p:spPr>
          <a:xfrm>
            <a:off x="2974181" y="1471613"/>
            <a:ext cx="6243637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12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DE3376-69E4-4F0B-A34E-79C0B7EA2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r="6979" b="13750"/>
          <a:stretch/>
        </p:blipFill>
        <p:spPr>
          <a:xfrm>
            <a:off x="314325" y="271463"/>
            <a:ext cx="6172200" cy="37576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963549-C640-44A0-8E8D-24BF833B48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22291" r="18228"/>
          <a:stretch/>
        </p:blipFill>
        <p:spPr>
          <a:xfrm>
            <a:off x="6629400" y="2471738"/>
            <a:ext cx="5400675" cy="41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90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60A694-E525-4A03-9B06-25A48303FB1C}"/>
              </a:ext>
            </a:extLst>
          </p:cNvPr>
          <p:cNvSpPr txBox="1"/>
          <p:nvPr/>
        </p:nvSpPr>
        <p:spPr>
          <a:xfrm>
            <a:off x="2875360" y="158234"/>
            <a:ext cx="609361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№4</a:t>
            </a:r>
          </a:p>
          <a:p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Конспект занятия по НОД - Конструирование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«Волшебная неделя мелодий»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Название: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«Осенний вальс грибов»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733DD-DC00-4B7C-A5C9-16A4266A971B}"/>
              </a:ext>
            </a:extLst>
          </p:cNvPr>
          <p:cNvSpPr txBox="1"/>
          <p:nvPr/>
        </p:nvSpPr>
        <p:spPr>
          <a:xfrm>
            <a:off x="397073" y="1820227"/>
            <a:ext cx="1139785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использовать шаблоны для поделки.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конструктивные способности.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Обогащать словарный запас.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восприятие и воображение.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здоровается с детьми и обращает внимание на гостью Белочку.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П: 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Сегодня, Белочка опять пришла к нам в группу. А давайте вспомним, что Белочка делает осенью?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(ответы)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Правильно, утепляет свой домик и собирает запасы на зиму.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50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269D18-DA32-4F8C-B6A8-BCE9E8BADADB}"/>
              </a:ext>
            </a:extLst>
          </p:cNvPr>
          <p:cNvSpPr txBox="1"/>
          <p:nvPr/>
        </p:nvSpPr>
        <p:spPr>
          <a:xfrm>
            <a:off x="1142999" y="690712"/>
            <a:ext cx="1054417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Давайте поможем Белочке собрать грибочки. А для этого посмотрите на доску. Сейчас я вам расскажу о некоторых представителях грибов. Краткое объяснение о внешности грибов и месте их обитания.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попробуем сделать грибы сами. На столе лежит тарелочка, в которой находятся интересные предметы. 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Итак, повторяем за мной: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Берём прямоугольник белого цвета. Вы видите, он сложен. Намажем клеем только верх прямоугольника. Это будет ножка нашего грибочка.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шляпка. Открываем и намазываем только край. Но! Внимание! Не приклеиваем края вместе, а прикрепляем к ножке гриба.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самое интересное!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Показывает «полянку»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Её мы сейчас будем украшать.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Музыкальная пауза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усмотрение педагога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Далее, каждый ребёнок подходит к педагогу и с его помощью сажает грибочки на полянку.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Белочка благодарит детей и убегает.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3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01B218-204F-4A50-AC33-3EFB0F816B22}"/>
              </a:ext>
            </a:extLst>
          </p:cNvPr>
          <p:cNvSpPr txBox="1"/>
          <p:nvPr/>
        </p:nvSpPr>
        <p:spPr>
          <a:xfrm>
            <a:off x="1132285" y="619810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№5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Аппликация «Нотка для мышки» - фото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CE6197-B527-4F1A-B244-AB9F1FB63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3" r="33359" b="30833"/>
          <a:stretch/>
        </p:blipFill>
        <p:spPr>
          <a:xfrm>
            <a:off x="1132285" y="1671637"/>
            <a:ext cx="3554015" cy="47434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447886-90E7-44BC-AAF8-D42BBC9C3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2" r="3073"/>
          <a:stretch/>
        </p:blipFill>
        <p:spPr>
          <a:xfrm>
            <a:off x="5500688" y="2043112"/>
            <a:ext cx="5300663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3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DF3DCE-4D0F-462F-877D-488AA60D7EC8}"/>
              </a:ext>
            </a:extLst>
          </p:cNvPr>
          <p:cNvSpPr txBox="1"/>
          <p:nvPr/>
        </p:nvSpPr>
        <p:spPr>
          <a:xfrm>
            <a:off x="132160" y="120372"/>
            <a:ext cx="1186934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Визитная карточка проекта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ГБОУ Школа №1568 ДО №5,6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Домарева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Людмила Анатольевна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Авторы проекта: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группы №8 ГБОУ Школа №1568 ДО №6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Добромыслова Ольга Анатольевна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Педагог-психолог ГБОУ Школа №1568 ДО №6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Иматшоева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ГБОУ Школа №1568 ДО №6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Иванова Мария Владимировна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проекта: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«Волшебная неделя мелодий»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Москва, СВАО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Длительность: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29.09.25г – 03.10.25г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Возрастная группа: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младший дошкольный возраст (4-5 лет)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развитие, речевое развитие, социально-коммуникативное развитие, художественно-эстетическое развитие.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61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194ADF-6F25-41EF-A505-72E3C44D8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8" r="2448" b="21796"/>
          <a:stretch/>
        </p:blipFill>
        <p:spPr>
          <a:xfrm>
            <a:off x="1481137" y="891272"/>
            <a:ext cx="8920163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24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206E43-690F-483A-8FCA-D5346B6F4971}"/>
              </a:ext>
            </a:extLst>
          </p:cNvPr>
          <p:cNvSpPr txBox="1"/>
          <p:nvPr/>
        </p:nvSpPr>
        <p:spPr>
          <a:xfrm>
            <a:off x="1160860" y="552748"/>
            <a:ext cx="10512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Конспект открытого занятия по художественно-эстетическому развитию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«Волшебная неделя мелодий»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Название: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«Музыкальный инструмент для Бабы-Яги»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9A8A7-FC26-4EE7-BDB0-90036693DC45}"/>
              </a:ext>
            </a:extLst>
          </p:cNvPr>
          <p:cNvSpPr txBox="1"/>
          <p:nvPr/>
        </p:nvSpPr>
        <p:spPr>
          <a:xfrm>
            <a:off x="461962" y="1964353"/>
            <a:ext cx="112680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Дата: 29.09.25г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Время: 09:00  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детей:15</a:t>
            </a:r>
          </a:p>
          <a:p>
            <a:pPr algn="r"/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Цель: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музыкальный инструмент с помощью подручных средств.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Обогащать словарный запас.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восприятие и воображение.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полиэтиленовый мешочек, пробки пластиковые, кукла Баба-Яга, аудиозапись.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29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6825AB-BA68-45F8-BB9A-B39CB1E9A6BB}"/>
              </a:ext>
            </a:extLst>
          </p:cNvPr>
          <p:cNvSpPr txBox="1"/>
          <p:nvPr/>
        </p:nvSpPr>
        <p:spPr>
          <a:xfrm>
            <a:off x="1175146" y="1305341"/>
            <a:ext cx="1042630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заходят в музыкальный зал. Педагоги здороваются с ним и приглашают побывать в волшебной стране под названием «Музыка». Музыкальный руководитель, совместно с воспитателем, проводит занятие, посвящённое «музыкальным инструментам». Внимание детей обращают на музыкальные инструменты, которые находятся на столах. Дети поочередно подходят к каждому столу и знакомятся с предметами. Далее им предлагается превратиться в музыкантов и сыграть мелодии.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Появляется Баба-Яга и вместе с детьми уходит в группу после окончания музыкального занятия. Дети садятся за столы.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Б-Я: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Здравствуйте, ребята! Мне рассказали, что вы сегодня много узнали о музыкальных инструментах. А можете ли вы сделать и для меня музыкальный инструмент? 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Конечно! Присаживайся и понаблюдай.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98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CC641B-F4A3-4EEC-89BB-D17B9414F56E}"/>
              </a:ext>
            </a:extLst>
          </p:cNvPr>
          <p:cNvSpPr txBox="1"/>
          <p:nvPr/>
        </p:nvSpPr>
        <p:spPr>
          <a:xfrm>
            <a:off x="1375173" y="710536"/>
            <a:ext cx="974050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Объяснение педагога: 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Давайте для начала выберем по три пробки из коробки.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подходит к каждому ребёнку. Ребёнок выбирает, закрыв глаза.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нам сделать музыкальный инструмент, надо сначала подуть в мешочек.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кладём пробки в мешочек и пробуем его завязать.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помогает детям.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пройдём на ковёр и исполним музыкальное произведение для нашей гостьи.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выполняют действия вместе с Бабой-Ягой под музыку.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Нам пора прощаться с Бабой-Ягой. Давайте ей подарим наши музыкальные инструменты.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музыкальные инструменты вы сегодня видели на музыкальном занятии?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делали свой музыкальный инструмент?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Наше занятие закончилось! Все молодцы!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8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70ADD-E898-4C5E-967C-6C226B368076}"/>
              </a:ext>
            </a:extLst>
          </p:cNvPr>
          <p:cNvSpPr txBox="1"/>
          <p:nvPr/>
        </p:nvSpPr>
        <p:spPr>
          <a:xfrm>
            <a:off x="3046810" y="2136339"/>
            <a:ext cx="609361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продолжать знакомить с понятием «музыка».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Обогащать словарный запас.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восприятие и воображение.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0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14B372-92C0-45F0-9DF5-8ADFC82132E3}"/>
              </a:ext>
            </a:extLst>
          </p:cNvPr>
          <p:cNvSpPr txBox="1"/>
          <p:nvPr/>
        </p:nvSpPr>
        <p:spPr>
          <a:xfrm>
            <a:off x="2328863" y="2274838"/>
            <a:ext cx="74009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 ходе проведения недели, посвященной музыке, педагоги выяснили, что многие дети не понимают, что такое «музыка», не знают название музыкальных инструментов и их использовании. Кругозор по данной теме узкий. Дети не могут определить, каким образом, создаётся музыка, не знают, что такое «нотки» и как они выглядят.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9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087BFD-81BA-4AE3-B372-1FAA17704999}"/>
              </a:ext>
            </a:extLst>
          </p:cNvPr>
          <p:cNvSpPr txBox="1"/>
          <p:nvPr/>
        </p:nvSpPr>
        <p:spPr>
          <a:xfrm>
            <a:off x="2060972" y="751344"/>
            <a:ext cx="948332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 формы работы: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беседа;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просматривание иллюстраций;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музыкальные занятия;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конструирование;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аппликация.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После выполнения поставленной цели и задач, педагоги считают, что кругозор дошкольников расшириться, повысится их эстетический вкус. Они смогут самостоятельно сделать музыкальный инструмент из подручных материалов, будут знать, как пишется «музыка», обогатится словарный запас.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будет размещен на педагогическом портале.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7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55320D-5B17-47EC-9E1C-E7D77007DC61}"/>
              </a:ext>
            </a:extLst>
          </p:cNvPr>
          <p:cNvSpPr txBox="1"/>
          <p:nvPr/>
        </p:nvSpPr>
        <p:spPr>
          <a:xfrm>
            <a:off x="2528888" y="1997839"/>
            <a:ext cx="76580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– график мероприятий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– подготовительный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На этом этапе педагоги изучили литературу и подготовили материал. Провели опрос дошкольников по данной теме и выяснили, что многие из них вообще не представляют себе, что такое «музыка» и как она появляется, что «музыкальные инструменты» бывают разными и по-разному звучат.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2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AE7DAA-8315-426E-8418-871F280E16CC}"/>
              </a:ext>
            </a:extLst>
          </p:cNvPr>
          <p:cNvSpPr txBox="1"/>
          <p:nvPr/>
        </p:nvSpPr>
        <p:spPr>
          <a:xfrm>
            <a:off x="1260872" y="751344"/>
            <a:ext cx="995481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 – основной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29.09.25г – НОД «Музыка»: «Поход в волшебную страну «Музыки»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роли музыки в жизни человека.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(Приложение №1 - фото)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29.09.25г – НОД ФЦКМ «Музыкальные инструменты»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продолжать знакомить с музыкальными инструментами.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(Приложение №2 – фото)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01.10.25г – Конструирование «Осенний вальс грибов»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использовать шаблоны для поделки.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(Приложение №3 – фото, приложение №4 - конспект)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03.10.25г – Аппликация «Нотка для мышки»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знания о понятии «нотка».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(Приложение №5 – фото)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3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826426-2759-4738-BDA1-59ED8C1F25BC}"/>
              </a:ext>
            </a:extLst>
          </p:cNvPr>
          <p:cNvSpPr txBox="1"/>
          <p:nvPr/>
        </p:nvSpPr>
        <p:spPr>
          <a:xfrm>
            <a:off x="1260871" y="1573590"/>
            <a:ext cx="986909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– заключительный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этом этапе было проведено открытое занятие по конструированию «Музыкальный инструмент для Бабы-Яги».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(Приложение №6 – конспект)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 открытого занятия будет размещено в социальной сети «ВКонтакте». Конспект будет размещен на педагогическом сайте в сети Интернет.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0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29D886-2629-40F2-97A9-FD331D86AB40}"/>
              </a:ext>
            </a:extLst>
          </p:cNvPr>
          <p:cNvSpPr txBox="1"/>
          <p:nvPr/>
        </p:nvSpPr>
        <p:spPr>
          <a:xfrm>
            <a:off x="1832372" y="1831926"/>
            <a:ext cx="86832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результатов и отчетность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Педагоги считают, что поставленная цель достигнута, задачи все выполнены. Дети узнают теперь некоторые музыкальные инструменты и могут поиграть на них, сделать сами музыкальный инструмент и поиграть с ним. Было проведено открытое занятие «Музыкальный инструмент для Бабы-Яги». 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1214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26</TotalTime>
  <Words>1240</Words>
  <Application>Microsoft Office PowerPoint</Application>
  <PresentationFormat>Широкоэкранный</PresentationFormat>
  <Paragraphs>180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Безлепкина</dc:creator>
  <cp:lastModifiedBy>Мария Безлепкина</cp:lastModifiedBy>
  <cp:revision>5</cp:revision>
  <dcterms:created xsi:type="dcterms:W3CDTF">2025-10-11T14:17:28Z</dcterms:created>
  <dcterms:modified xsi:type="dcterms:W3CDTF">2025-10-11T14:44:17Z</dcterms:modified>
</cp:coreProperties>
</file>