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58" r:id="rId4"/>
    <p:sldId id="269" r:id="rId5"/>
    <p:sldId id="270" r:id="rId6"/>
    <p:sldId id="263" r:id="rId7"/>
    <p:sldId id="266" r:id="rId8"/>
    <p:sldId id="273" r:id="rId9"/>
    <p:sldId id="283" r:id="rId10"/>
    <p:sldId id="272" r:id="rId11"/>
    <p:sldId id="274" r:id="rId12"/>
    <p:sldId id="275" r:id="rId13"/>
    <p:sldId id="279" r:id="rId14"/>
    <p:sldId id="276" r:id="rId15"/>
    <p:sldId id="280" r:id="rId16"/>
    <p:sldId id="27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DBEE"/>
    <a:srgbClr val="95E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42" y="66"/>
      </p:cViewPr>
      <p:guideLst>
        <p:guide orient="horz" pos="21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ly-arranged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925479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222" b="9728"/>
          <a:stretch>
            <a:fillRect/>
          </a:stretch>
        </p:blipFill>
        <p:spPr>
          <a:xfrm>
            <a:off x="5023946" y="5701152"/>
            <a:ext cx="7458921" cy="89071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9" y="1570320"/>
            <a:ext cx="1099464" cy="9987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A4B7AD-9BDD-4CD8-B1C6-7ABE440482FE}"/>
              </a:ext>
            </a:extLst>
          </p:cNvPr>
          <p:cNvSpPr txBox="1"/>
          <p:nvPr/>
        </p:nvSpPr>
        <p:spPr>
          <a:xfrm>
            <a:off x="2976283" y="0"/>
            <a:ext cx="6239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ГБОУ Школа №1568</a:t>
            </a:r>
          </a:p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Дошкольное отделение №5,6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A1818C-21E6-4C8D-B232-5CC7DCD30443}"/>
              </a:ext>
            </a:extLst>
          </p:cNvPr>
          <p:cNvSpPr txBox="1"/>
          <p:nvPr/>
        </p:nvSpPr>
        <p:spPr>
          <a:xfrm>
            <a:off x="1564055" y="2151727"/>
            <a:ext cx="102559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 проект</a:t>
            </a:r>
          </a:p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«Что такое мультфильм?»</a:t>
            </a:r>
          </a:p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Название: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«Винни-Пух и все, все, все…»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2E9546-9411-4C51-B93E-79AD1A00089B}"/>
              </a:ext>
            </a:extLst>
          </p:cNvPr>
          <p:cNvSpPr txBox="1"/>
          <p:nvPr/>
        </p:nvSpPr>
        <p:spPr>
          <a:xfrm>
            <a:off x="2976283" y="6519446"/>
            <a:ext cx="6239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Москва, 2025г.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16FB54-85BA-4BA9-80F5-12A1433E64F0}"/>
              </a:ext>
            </a:extLst>
          </p:cNvPr>
          <p:cNvSpPr txBox="1"/>
          <p:nvPr/>
        </p:nvSpPr>
        <p:spPr>
          <a:xfrm>
            <a:off x="215153" y="3964901"/>
            <a:ext cx="62394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ГБОУ Школа №1568 ДО №5,6</a:t>
            </a:r>
          </a:p>
          <a:p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Домарева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Людмила Анатольевна</a:t>
            </a: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Авторы проекта: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группы №8 ГБОУ Школа №1568 ДО №6</a:t>
            </a: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Добромыслова Ольга Анатольевна</a:t>
            </a: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Педагог-психолог ГБОУ Школа №1568 ДО №6</a:t>
            </a:r>
          </a:p>
          <a:p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Иматшоева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Татьяна Александровна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97E52E2-C671-4B8A-8806-599A64FD0A86}"/>
              </a:ext>
            </a:extLst>
          </p:cNvPr>
          <p:cNvSpPr txBox="1"/>
          <p:nvPr/>
        </p:nvSpPr>
        <p:spPr>
          <a:xfrm>
            <a:off x="238686" y="152872"/>
            <a:ext cx="609824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ФЦКМ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Название: «Герои сказок в м/ф. Как создаются м/ф»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AC6A41-4AA7-40EF-A482-CD941B6989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t="5294" b="6274"/>
          <a:stretch/>
        </p:blipFill>
        <p:spPr>
          <a:xfrm>
            <a:off x="2458571" y="1417175"/>
            <a:ext cx="7274858" cy="48812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C6D62BA-1C81-4ADE-B086-F453BE6C11CE}"/>
              </a:ext>
            </a:extLst>
          </p:cNvPr>
          <p:cNvSpPr txBox="1"/>
          <p:nvPr/>
        </p:nvSpPr>
        <p:spPr>
          <a:xfrm>
            <a:off x="346262" y="277923"/>
            <a:ext cx="6098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Название: «Винни-Пух»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2E5AC4-EA92-41F9-BE4A-F6086C9796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t="9608" r="17990" b="34313"/>
          <a:stretch/>
        </p:blipFill>
        <p:spPr>
          <a:xfrm>
            <a:off x="6866404" y="3872752"/>
            <a:ext cx="4708263" cy="25549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E8B2A9-0531-458C-845D-F85DCFE52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r="25637"/>
          <a:stretch/>
        </p:blipFill>
        <p:spPr>
          <a:xfrm>
            <a:off x="6866404" y="277923"/>
            <a:ext cx="4555192" cy="31510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6D556B-9D60-441A-9FCF-F679B89398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9" t="28431" b="13726"/>
          <a:stretch/>
        </p:blipFill>
        <p:spPr>
          <a:xfrm>
            <a:off x="1028365" y="1983441"/>
            <a:ext cx="3880596" cy="377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8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7C2C64-38CF-43A7-90ED-F23008732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94" y="1062317"/>
            <a:ext cx="6956612" cy="47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8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D17457-FA21-4C50-B9B0-6991BAD9B365}"/>
              </a:ext>
            </a:extLst>
          </p:cNvPr>
          <p:cNvSpPr txBox="1"/>
          <p:nvPr/>
        </p:nvSpPr>
        <p:spPr>
          <a:xfrm>
            <a:off x="279027" y="251029"/>
            <a:ext cx="6098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№3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Праздник «Осени»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Герой «Пугало»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A89731-FBE6-482C-BD15-975149D5A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1"/>
          <a:stretch/>
        </p:blipFill>
        <p:spPr>
          <a:xfrm>
            <a:off x="6656251" y="1331257"/>
            <a:ext cx="5143500" cy="51395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3F79F7-F5BC-4072-9D51-8442FA8A4B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9"/>
          <a:stretch/>
        </p:blipFill>
        <p:spPr>
          <a:xfrm>
            <a:off x="392251" y="1331258"/>
            <a:ext cx="5143500" cy="513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1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071766-6347-441E-8CA3-B7E91CDACAAA}"/>
              </a:ext>
            </a:extLst>
          </p:cNvPr>
          <p:cNvSpPr txBox="1"/>
          <p:nvPr/>
        </p:nvSpPr>
        <p:spPr>
          <a:xfrm>
            <a:off x="104215" y="170347"/>
            <a:ext cx="6098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№4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Название: «Конверт для Олененка»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160132-1C69-41F6-9CF7-8F5B81FA53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1" r="29755"/>
          <a:stretch/>
        </p:blipFill>
        <p:spPr>
          <a:xfrm>
            <a:off x="1497106" y="1600199"/>
            <a:ext cx="4191000" cy="42358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9F7DC2-0DDB-4E54-82D6-B45D766D4F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8" r="8872"/>
          <a:stretch/>
        </p:blipFill>
        <p:spPr>
          <a:xfrm>
            <a:off x="6360459" y="1600200"/>
            <a:ext cx="5365376" cy="42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61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5390AE-AE57-4493-A92A-3D7CD278A93C}"/>
              </a:ext>
            </a:extLst>
          </p:cNvPr>
          <p:cNvSpPr txBox="1"/>
          <p:nvPr/>
        </p:nvSpPr>
        <p:spPr>
          <a:xfrm>
            <a:off x="225237" y="121947"/>
            <a:ext cx="98197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№5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Конспект открытого занятия по познавательному развитию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 студии мультипликации»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Название: «Винни-Пух в гостях у Кролика»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B9542-88ED-4376-B675-C904F21AD063}"/>
              </a:ext>
            </a:extLst>
          </p:cNvPr>
          <p:cNvSpPr txBox="1"/>
          <p:nvPr/>
        </p:nvSpPr>
        <p:spPr>
          <a:xfrm>
            <a:off x="225238" y="1997839"/>
            <a:ext cx="60982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привлечь внимание детей к мультипликации.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познавательный интерес.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Закрепить знания о понятии «Мультфильм».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память, мышление, восприятие, воображение.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двигательную активность.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шапочки Винни-Пуха и Кролика, аудиозапись, интерактивная доска, м/ф «Винни-Пух в гостях у Кролика».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2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24B98A-5CA4-4294-A2A7-D48FAAF3A37C}"/>
              </a:ext>
            </a:extLst>
          </p:cNvPr>
          <p:cNvSpPr txBox="1"/>
          <p:nvPr/>
        </p:nvSpPr>
        <p:spPr>
          <a:xfrm>
            <a:off x="433108" y="474345"/>
            <a:ext cx="1132578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вместе с Винни-Пухом проходят в класс педагога-психолога. По дороге Винни-Пух возмущается: «Где же мой друг, Кролик». Потому что он позвал его в гости, а тот не пришёл. Вдруг появляется Кролик и здоровается с Винни-Пухом и ребятами.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Киностудия «Союзмультфильм» представляет! «Винни-Пух в гостях у Кролика», т.е. у меня.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Просмотр м/ф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этого, Кролик предлагает детям ответить на вопросы: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м/ф вы смотрели?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главные герои там были?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Вспомните, как появляется м/ф?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Сначала пишут сценарий, потом рисуют.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 теперь, мы вместе с моим другом и с вами потанцуем.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(аудиозапись)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Наше занятие закончилось. Все молодцы! Давайте попросим Винни-Пуха проводить нас до группы.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0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9254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535" y="1677880"/>
            <a:ext cx="3554736" cy="5180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ABCAD9-B95C-4EA0-89FA-0B2BA8CBB035}"/>
              </a:ext>
            </a:extLst>
          </p:cNvPr>
          <p:cNvSpPr txBox="1"/>
          <p:nvPr/>
        </p:nvSpPr>
        <p:spPr>
          <a:xfrm>
            <a:off x="379878" y="197346"/>
            <a:ext cx="8257385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Визитная карточка проекта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ГБОУ Школа №1568 ДО №5,6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Домарева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Людмила Анатольевна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Авторы проекта: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группы №8 ГБОУ Школа №1568 ДО №6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Добромыслова Ольга Анатольевна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Педагог-психолог ГБОУ Школа №1568 ДО №6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Иматшоева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Татьяна Александровна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«Что такое мультфильм?»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Название: «Винни-Пух и все, все, все…»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Москва, СВАО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Длительность: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27.10.25г-31.10.25г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Возрастная группа: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младший дошкольный возраст (4-5 лет)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развитие, речевое развитие, социально-коммуникативное развитие, художественно-эстетическое развитие, физическое развитие.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90" y="793799"/>
            <a:ext cx="5714286" cy="5714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729802-E451-4082-98E2-77D8657F0B33}"/>
              </a:ext>
            </a:extLst>
          </p:cNvPr>
          <p:cNvSpPr txBox="1"/>
          <p:nvPr/>
        </p:nvSpPr>
        <p:spPr>
          <a:xfrm>
            <a:off x="469024" y="1773268"/>
            <a:ext cx="53266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 проблемы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В ходе проведения тематической недели «Что такое мультфильм?», педагоги пришли к выводу, что дошкольники знают, что такое «мультфильм», но не представляют себе, как он появляется. Также , в современное время, многие дети смотрят советские мультфильмы и не знают сказочных героев из них. Педагоги решили провести цикл занятий, посвященных данной теме.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7" y="1128527"/>
            <a:ext cx="3950523" cy="49393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0A52E2-BC4F-4D01-856A-1C747841A166}"/>
              </a:ext>
            </a:extLst>
          </p:cNvPr>
          <p:cNvSpPr txBox="1"/>
          <p:nvPr/>
        </p:nvSpPr>
        <p:spPr>
          <a:xfrm>
            <a:off x="4972051" y="1720840"/>
            <a:ext cx="68210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представление детям о понятии «мультфильм» и его составляющих.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познавательный интерес.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рук.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внимание, мышление, восприятие, воображение.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Обогащать словарный запас.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Повышать физическую активность.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5"/>
          <p:cNvSpPr>
            <a:spLocks noChangeAspect="1"/>
          </p:cNvSpPr>
          <p:nvPr/>
        </p:nvSpPr>
        <p:spPr>
          <a:xfrm flipH="1">
            <a:off x="7261577" y="1883331"/>
            <a:ext cx="3868062" cy="3372250"/>
          </a:xfrm>
          <a:prstGeom prst="hexagon">
            <a:avLst/>
          </a:prstGeom>
          <a:noFill/>
          <a:ln w="38100">
            <a:solidFill>
              <a:srgbClr val="9EDBEE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iekie jianheiti" panose="02000000000000000000" pitchFamily="2" charset="-128"/>
              <a:ea typeface="iekie jianheiti" panose="02000000000000000000" pitchFamily="2" charset="-128"/>
              <a:sym typeface="iekie jianheiti" panose="02000000000000000000" pitchFamily="2" charset="-128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23" y="1435478"/>
            <a:ext cx="3719493" cy="3631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594534-299D-48FD-9E78-FDCA14DF63A0}"/>
              </a:ext>
            </a:extLst>
          </p:cNvPr>
          <p:cNvSpPr txBox="1"/>
          <p:nvPr/>
        </p:nvSpPr>
        <p:spPr>
          <a:xfrm>
            <a:off x="494180" y="612844"/>
            <a:ext cx="641760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и приёмы: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беседа;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просмотр иллюстраций;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просмотр советских м/ф;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аппликация;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конструирование;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открытое занятие.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реализации проекта дошкольники смогут узнать о том, как создаются м/ф. На занятиях по художественно-эстетическому развитию, дети познакомятся с героями советских м/ф и воплотят их образы в аппликации и рисовании. Обогатится словарный запас, расширится кругозор, повысится физическая активность.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будет размещен на педагогическом портале.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7" y="3626532"/>
            <a:ext cx="3199015" cy="32314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8D0D5B-3D29-46F5-88D5-ED01A4BD53A5}"/>
              </a:ext>
            </a:extLst>
          </p:cNvPr>
          <p:cNvSpPr txBox="1"/>
          <p:nvPr/>
        </p:nvSpPr>
        <p:spPr>
          <a:xfrm>
            <a:off x="4393827" y="1938661"/>
            <a:ext cx="63369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– график мероприятий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– предварительный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На этом этапе педагоги изучили литературу и подготовили материал. Провели опрос дошкольников, который показал, что дети не знают, как создается мультфильм, что существуют советские м/ф и о чем они.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573" y="3593110"/>
            <a:ext cx="3195431" cy="315676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331" y="4405511"/>
            <a:ext cx="1171914" cy="15319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21FB3F-0A65-43C8-B8B0-CB42FCB0FCB1}"/>
              </a:ext>
            </a:extLst>
          </p:cNvPr>
          <p:cNvSpPr txBox="1"/>
          <p:nvPr/>
        </p:nvSpPr>
        <p:spPr>
          <a:xfrm>
            <a:off x="0" y="-79653"/>
            <a:ext cx="12082004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этап – основной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27.10.25г – ФЦКМ 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Название: «Герои сказок в м/ф. Как создаются м/ф»</a:t>
            </a:r>
          </a:p>
          <a:p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представление детям о понятии «Мультфильм» и его составляющих.</a:t>
            </a:r>
          </a:p>
          <a:p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(Приложение №1 - фото)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29.10.25г – Аппликация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Название: «Винни-Пух»</a:t>
            </a:r>
          </a:p>
          <a:p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воплотить образ мультипликационного героя в художественно-эстетическом плане.</a:t>
            </a:r>
          </a:p>
          <a:p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(Приложение №2 – фото)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30.10.25г – Праздник «Осени»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Герой «Пугало»</a:t>
            </a:r>
          </a:p>
          <a:p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(Приложение №3 – фото)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31.10.25г – Конструирование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Название: «Конверт для Олененка»</a:t>
            </a:r>
          </a:p>
          <a:p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рук.</a:t>
            </a:r>
          </a:p>
          <a:p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(Приложение №4 – фото)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31.10.25г – Открытое занятие по познавательному развитию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Название: «Винни-Пух в гостях у Кролика»</a:t>
            </a:r>
          </a:p>
          <a:p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привлечь внимание детей к мультипликации.</a:t>
            </a:r>
          </a:p>
          <a:p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(Приложение №5 – конспект)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9254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2" y="1335419"/>
            <a:ext cx="3554736" cy="5180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C58964-D267-4C93-92AA-869CB0E8067A}"/>
              </a:ext>
            </a:extLst>
          </p:cNvPr>
          <p:cNvSpPr txBox="1"/>
          <p:nvPr/>
        </p:nvSpPr>
        <p:spPr>
          <a:xfrm>
            <a:off x="5227544" y="1858290"/>
            <a:ext cx="64848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– заключительный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На этом этапе было проведено открытое занятие по познавательному развитию на тему «В студии мультипликации» под названием «Винни-Пух в гостях у Кролика», которое прошло весело и увлекательно.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 открытого занятия будет размещено в социальной сети «ВКонтакте». Конспект будет размещен на педагогическом сайте в сети Интернет.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9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9254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718" y="1537125"/>
            <a:ext cx="3554736" cy="5180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ADF593-463F-436F-85D2-32BDCCEE80EF}"/>
              </a:ext>
            </a:extLst>
          </p:cNvPr>
          <p:cNvSpPr txBox="1"/>
          <p:nvPr/>
        </p:nvSpPr>
        <p:spPr>
          <a:xfrm>
            <a:off x="400051" y="2771317"/>
            <a:ext cx="60410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результатов и отчетность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Педагоги считают, что поставленная цель достигнута, задачи все выполнены. Большинство детей получили знания о мультфильмах, попробовали воплотить образ мультипликационного героя в НОД-аппликации. Поиграли в подвижные игры, обогатился их словарный запас, повысился познавательный интерес.</a:t>
            </a:r>
          </a:p>
        </p:txBody>
      </p:sp>
    </p:spTree>
    <p:extLst>
      <p:ext uri="{BB962C8B-B14F-4D97-AF65-F5344CB8AC3E}">
        <p14:creationId xmlns:p14="http://schemas.microsoft.com/office/powerpoint/2010/main" val="2034927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981</Words>
  <Application>Microsoft Office PowerPoint</Application>
  <PresentationFormat>Широкоэкранный</PresentationFormat>
  <Paragraphs>147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iekie jianheiti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刘丹</dc:creator>
  <cp:lastModifiedBy>Мария Безлепкина</cp:lastModifiedBy>
  <cp:revision>27</cp:revision>
  <dcterms:created xsi:type="dcterms:W3CDTF">2019-07-03T02:54:00Z</dcterms:created>
  <dcterms:modified xsi:type="dcterms:W3CDTF">2025-11-05T11:22:40Z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1049-12.2.0.13431</vt:lpwstr>
  </property>
  <property fmtid="{D5CDD505-2E9C-101B-9397-08002B2CF9AE}" pid="3" name="ICV">
    <vt:lpwstr>CFD82CD362C64B29B023056397032B52_11</vt:lpwstr>
  </property>
</Properties>
</file>