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96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20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5638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646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7357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904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404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65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1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82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83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322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27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01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85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87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E9E10-AB8D-4CFA-B002-AB0BE59AE31B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2E2C93D-172D-45FE-A430-87F27B5A50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96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3970" r:id="rId12"/>
    <p:sldLayoutId id="2147483971" r:id="rId13"/>
    <p:sldLayoutId id="2147483972" r:id="rId14"/>
    <p:sldLayoutId id="2147483973" r:id="rId15"/>
    <p:sldLayoutId id="21474839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3429EF-4D85-4C8C-B218-DE3CD370CC65}"/>
              </a:ext>
            </a:extLst>
          </p:cNvPr>
          <p:cNvSpPr txBox="1"/>
          <p:nvPr/>
        </p:nvSpPr>
        <p:spPr>
          <a:xfrm>
            <a:off x="3049191" y="184041"/>
            <a:ext cx="60936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ГБОУ Школа №1568</a:t>
            </a:r>
          </a:p>
          <a:p>
            <a:pPr algn="ctr"/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Дошкольное отделение №5,6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EFE413-5182-45EA-AA16-DF9A9B9D55EA}"/>
              </a:ext>
            </a:extLst>
          </p:cNvPr>
          <p:cNvSpPr txBox="1"/>
          <p:nvPr/>
        </p:nvSpPr>
        <p:spPr>
          <a:xfrm>
            <a:off x="3049191" y="1993017"/>
            <a:ext cx="6093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Познавательный проект</a:t>
            </a:r>
          </a:p>
          <a:p>
            <a:pPr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Тема: «Я – человек. Я и мое тело»</a:t>
            </a:r>
          </a:p>
          <a:p>
            <a:pPr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Название: «Что такое ЗОЖ?»</a:t>
            </a:r>
          </a:p>
          <a:p>
            <a:pPr algn="ctr"/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(краткосрочный)</a:t>
            </a:r>
            <a:endParaRPr lang="ru-RU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F70169-5E31-4544-8943-7C6009F937FA}"/>
              </a:ext>
            </a:extLst>
          </p:cNvPr>
          <p:cNvSpPr txBox="1"/>
          <p:nvPr/>
        </p:nvSpPr>
        <p:spPr>
          <a:xfrm>
            <a:off x="3049191" y="6273225"/>
            <a:ext cx="60936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Москва, 2025г.</a:t>
            </a: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746080-C432-483C-BFFC-5FDD9D1D1187}"/>
              </a:ext>
            </a:extLst>
          </p:cNvPr>
          <p:cNvSpPr txBox="1"/>
          <p:nvPr/>
        </p:nvSpPr>
        <p:spPr>
          <a:xfrm>
            <a:off x="7290197" y="4011067"/>
            <a:ext cx="609361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Старший воспитатель ГБОУ Школа №1568 ДО №5,6</a:t>
            </a:r>
          </a:p>
          <a:p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Домарева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Людмила Анатольевна</a:t>
            </a: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Авторы проекта: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Воспитатель группы №8 ГБОУ Школа №1568 ДО №6</a:t>
            </a: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Добромыслова Ольга Анатольевна</a:t>
            </a: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 ГБОУ Школа №1568 ДО №6</a:t>
            </a:r>
          </a:p>
          <a:p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Иматшоева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Татьяна Александровна</a:t>
            </a:r>
          </a:p>
        </p:txBody>
      </p:sp>
    </p:spTree>
    <p:extLst>
      <p:ext uri="{BB962C8B-B14F-4D97-AF65-F5344CB8AC3E}">
        <p14:creationId xmlns:p14="http://schemas.microsoft.com/office/powerpoint/2010/main" val="2885876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4FB85B-BB02-4C51-93E6-0AB7B8B967B2}"/>
              </a:ext>
            </a:extLst>
          </p:cNvPr>
          <p:cNvSpPr txBox="1"/>
          <p:nvPr/>
        </p:nvSpPr>
        <p:spPr>
          <a:xfrm>
            <a:off x="1746646" y="168593"/>
            <a:ext cx="92404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Конспект открытого занятия по познавательному развитию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Тема: «Я – человек. Я и моё тело»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Название: «Что такое здоровый образ жизни?»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DEABAB-683F-4A93-B2E0-2F01152B9816}"/>
              </a:ext>
            </a:extLst>
          </p:cNvPr>
          <p:cNvSpPr txBox="1"/>
          <p:nvPr/>
        </p:nvSpPr>
        <p:spPr>
          <a:xfrm>
            <a:off x="2475310" y="1608118"/>
            <a:ext cx="6093618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Дата: 23.10.25г</a:t>
            </a:r>
          </a:p>
          <a:p>
            <a:pPr algn="r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Время: 09:30  </a:t>
            </a:r>
          </a:p>
          <a:p>
            <a:pPr algn="r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Количество детей: 17 чел</a:t>
            </a:r>
          </a:p>
          <a:p>
            <a:pPr algn="r"/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дать представление детям о ЗОЖ.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познавательный интерес.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Рассказать о ЗОЖ.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внимание, восприятие и воображение.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Обогащать словарный запас.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шапочки Волка и Лисы, аудиозапись.</a:t>
            </a:r>
          </a:p>
        </p:txBody>
      </p:sp>
    </p:spTree>
    <p:extLst>
      <p:ext uri="{BB962C8B-B14F-4D97-AF65-F5344CB8AC3E}">
        <p14:creationId xmlns:p14="http://schemas.microsoft.com/office/powerpoint/2010/main" val="594419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D9E05B-FD80-4E61-BD7E-80FDAD281E19}"/>
              </a:ext>
            </a:extLst>
          </p:cNvPr>
          <p:cNvSpPr txBox="1"/>
          <p:nvPr/>
        </p:nvSpPr>
        <p:spPr>
          <a:xfrm>
            <a:off x="1732359" y="856179"/>
            <a:ext cx="968335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Занятие проводится в игровой форме. Дети сидят на стульчиках на ковре. Педагог здоровается и просит вспомнить их о чём они говорили на этой неделе.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Правильно, о строении человека. А для того, чтобы у нас было всё хорошо со здоровьем, нужно соблюдать правила. Об этом мы сегодня и поговорим.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у нас в гостях ответственный за эти  правила в лесу – Волк!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(Педагог надевает шапочку)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Здравствуйте, ребята! Я рад вам рассказать о правилах, чтобы вы были здоровыми и крепкими. Слушайте внимательно! Посмотрите, какой я красивый и сильный. А всё , потому что я по утрам мою лапы, чищу зубы и умываюсь. А ну-ка повторяйте  за мной!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Действия детей: моют руки, чистят зубы, умываются – имитация движений.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теперь, мы с вами чистенькие! Перейдём к следующему правилу. Я, например, утром делаю зарядку. А вы?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(ответы)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Ну, вот, теперь надо покушать, а потом отправляться на прогулку.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(действия волка)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теперь, закройте глазки.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213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655902-CAF1-4AB7-BB73-A1F10CA9B216}"/>
              </a:ext>
            </a:extLst>
          </p:cNvPr>
          <p:cNvSpPr txBox="1"/>
          <p:nvPr/>
        </p:nvSpPr>
        <p:spPr>
          <a:xfrm>
            <a:off x="1818083" y="758220"/>
            <a:ext cx="991195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Музыкальная пауза на усмотрение педагога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Появляется рыжая Лиса.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Мы с моей подружкой, Лисой, сейчас потанцуем.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 с вами погуляли, пообедали, вместе поиграли, а, теперь, можно поиграть.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Игра: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наши ручки?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наши ножки?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наша голова? и т.д.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Наступил вечер. Мы ужинаем и ложимся спать.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Действия детей.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и прошёл день – утро, день, вечер. Так в нашем лесу все зверюшки знают, как вырасти сильными и здоровыми! А теперь и вы знаете.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432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51DF8D-CAB8-4BAA-902A-BD3FDADA1EC5}"/>
              </a:ext>
            </a:extLst>
          </p:cNvPr>
          <p:cNvSpPr txBox="1"/>
          <p:nvPr/>
        </p:nvSpPr>
        <p:spPr>
          <a:xfrm>
            <a:off x="2218134" y="856446"/>
            <a:ext cx="865465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чего моют руки, чистят зубы, умываются?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делают утром?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потом?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В: -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всё это помогает нам стать сильными и здоровыми! Так что, вот как интересно у нас получилось! Спасибо всем! И моей подружке – Лисе.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Наше занятие закончилось.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Обнимашки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Все молодцы!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88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0CEC39-4B7D-4AB7-A4A9-3848ACA74764}"/>
              </a:ext>
            </a:extLst>
          </p:cNvPr>
          <p:cNvSpPr txBox="1"/>
          <p:nvPr/>
        </p:nvSpPr>
        <p:spPr>
          <a:xfrm>
            <a:off x="1571625" y="335845"/>
            <a:ext cx="1034415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Визитная карточка проекта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проекта: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Старший воспитатель ГБОУ Школа №1568 ДО №5,6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Домарева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Людмила Анатольевна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Авторы проекта: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Воспитатель группы №8 ГБОУ Школа №1568 ДО №6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Добромыслова Ольга Анатольевна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 ГБОУ Школа №1568 ДО №6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Иматшоева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Татьяна Александровна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Тема: «Я – человек. Я и мое тело»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Название: «Что такое ЗОЖ?»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Город: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Москва, СВАО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 проекта: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познавательный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Длительность: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краткосрочный (23.10.25г)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Возрастная группа: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младший дошкольный возраст (4-5 лет)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развитие, речевое развитие, социально-коммуникативное развитие, физическое развитие.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286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FFEE96-B64F-4D30-99AD-049705E3FBD3}"/>
              </a:ext>
            </a:extLst>
          </p:cNvPr>
          <p:cNvSpPr txBox="1"/>
          <p:nvPr/>
        </p:nvSpPr>
        <p:spPr>
          <a:xfrm>
            <a:off x="2114550" y="2281982"/>
            <a:ext cx="841533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Постановка проблемы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В ходе проведения тематической недели «Я – человек. Я и мое тело», педагоги выяснили, что многие дошкольники знают части своего тела, но не представляют себе какие существуют правила гигиены и здорового образа жизни. Поэтому, педагоги решили провести цикл занятий, посвященной данной проблеме.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362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3B502E-EA3F-4019-9CF5-96BB897CA8F4}"/>
              </a:ext>
            </a:extLst>
          </p:cNvPr>
          <p:cNvSpPr txBox="1"/>
          <p:nvPr/>
        </p:nvSpPr>
        <p:spPr>
          <a:xfrm>
            <a:off x="3046810" y="2281982"/>
            <a:ext cx="609361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дать представление детям о ЗОЖ.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познавательный интерес.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Рассказать о ЗОЖ.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внимание, восприятие и воображение.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Обогащать словарный запас.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82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1F6A573-6F14-4E1C-B36A-986CC98C1E62}"/>
              </a:ext>
            </a:extLst>
          </p:cNvPr>
          <p:cNvSpPr txBox="1"/>
          <p:nvPr/>
        </p:nvSpPr>
        <p:spPr>
          <a:xfrm>
            <a:off x="2757488" y="896988"/>
            <a:ext cx="81153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и приёмы: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беседа;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чтение художественной литературы;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просмотр иллюстраций;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подвижные игры;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дидактические игры;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открытое занятие.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процессе проведения занятий педагоги привлекут внимание детей к здоровому образу жизни. Расширится их кругозор, обогатиться словарный запас, повысится физическая активность.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 будет размещен на педагогическом портале.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919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CDEAD7-3440-450E-8262-734954FE3F26}"/>
              </a:ext>
            </a:extLst>
          </p:cNvPr>
          <p:cNvSpPr txBox="1"/>
          <p:nvPr/>
        </p:nvSpPr>
        <p:spPr>
          <a:xfrm>
            <a:off x="3046809" y="2281982"/>
            <a:ext cx="722590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– график мероприятий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 – предварительный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На этом этапе педагоги изучили литературу и подготовили материал по данной теме. Был проведён опрос дошкольников, который показал, что многие дети не знают правил гигиены и не выполняют их.</a:t>
            </a:r>
          </a:p>
        </p:txBody>
      </p:sp>
    </p:spTree>
    <p:extLst>
      <p:ext uri="{BB962C8B-B14F-4D97-AF65-F5344CB8AC3E}">
        <p14:creationId xmlns:p14="http://schemas.microsoft.com/office/powerpoint/2010/main" val="2676185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E346FA-F3EC-47B0-AD9B-B5A874069152}"/>
              </a:ext>
            </a:extLst>
          </p:cNvPr>
          <p:cNvSpPr txBox="1"/>
          <p:nvPr/>
        </p:nvSpPr>
        <p:spPr>
          <a:xfrm>
            <a:off x="3046809" y="1589485"/>
            <a:ext cx="801171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этап – основной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 проведены: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цикл занятий;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подвижные игры;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дидактические игры.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23.10.25г – Занятие по познавательному развитию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«Я – человек. Я и моё тело»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Название: «Что такое здоровый образ жизни?»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дать представление детям о ЗОЖ.</a:t>
            </a:r>
          </a:p>
          <a:p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(Приложение - конспект)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60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0DAA21-3F47-4100-8E9B-871135439617}"/>
              </a:ext>
            </a:extLst>
          </p:cNvPr>
          <p:cNvSpPr txBox="1"/>
          <p:nvPr/>
        </p:nvSpPr>
        <p:spPr>
          <a:xfrm>
            <a:off x="2614613" y="2004983"/>
            <a:ext cx="787241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18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 – заключительный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На этом этапе было проведено открытое занятие по познавательному развитию на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ему: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«Я – человек. Я и моё тело»,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названием: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«Что такое здоровый образ жизни?».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Видео открытого занятия размещено в социальной сети «ВКонтакте». Конспект размещен на педагогическом сайте в сети Интернет.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602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254809-50EF-412D-94CE-626BFB73BD3B}"/>
              </a:ext>
            </a:extLst>
          </p:cNvPr>
          <p:cNvSpPr txBox="1"/>
          <p:nvPr/>
        </p:nvSpPr>
        <p:spPr>
          <a:xfrm>
            <a:off x="3046810" y="2558981"/>
            <a:ext cx="739735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результатов и отчетность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Педагоги считают, что поставленная цель достигнута, задачи все выполнены. Большинство детей поняли, что такое «гигиена», для чего она нужна и как влияет на здоровье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381626770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1008</Words>
  <Application>Microsoft Office PowerPoint</Application>
  <PresentationFormat>Широкоэкранный</PresentationFormat>
  <Paragraphs>145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 Безлепкина</dc:creator>
  <cp:lastModifiedBy>Мария Безлепкина</cp:lastModifiedBy>
  <cp:revision>3</cp:revision>
  <dcterms:created xsi:type="dcterms:W3CDTF">2025-11-05T11:51:36Z</dcterms:created>
  <dcterms:modified xsi:type="dcterms:W3CDTF">2025-11-06T09:24:28Z</dcterms:modified>
</cp:coreProperties>
</file>