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D1A8"/>
    <a:srgbClr val="A8ADA7"/>
    <a:srgbClr val="8F7A58"/>
    <a:srgbClr val="8D7859"/>
    <a:srgbClr val="9F6D43"/>
    <a:srgbClr val="C9A163"/>
    <a:srgbClr val="CEE1F2"/>
    <a:srgbClr val="D1B087"/>
    <a:srgbClr val="947F60"/>
    <a:srgbClr val="B892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0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E324-0BEE-4655-8155-BF6FE8BCD27E}" type="datetimeFigureOut">
              <a:rPr lang="ru-RU" smtClean="0"/>
              <a:t>09.05.2023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73B3-2ED3-4CE8-B0FC-2CAF08C4B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1033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E324-0BEE-4655-8155-BF6FE8BCD27E}" type="datetimeFigureOut">
              <a:rPr lang="ru-RU" smtClean="0"/>
              <a:t>09.05.2023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73B3-2ED3-4CE8-B0FC-2CAF08C4B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3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E324-0BEE-4655-8155-BF6FE8BCD27E}" type="datetimeFigureOut">
              <a:rPr lang="ru-RU" smtClean="0"/>
              <a:t>09.05.2023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73B3-2ED3-4CE8-B0FC-2CAF08C4B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553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E324-0BEE-4655-8155-BF6FE8BCD27E}" type="datetimeFigureOut">
              <a:rPr lang="ru-RU" smtClean="0"/>
              <a:t>09.05.2023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73B3-2ED3-4CE8-B0FC-2CAF08C4B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038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E324-0BEE-4655-8155-BF6FE8BCD27E}" type="datetimeFigureOut">
              <a:rPr lang="ru-RU" smtClean="0"/>
              <a:t>09.05.2023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73B3-2ED3-4CE8-B0FC-2CAF08C4B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758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E324-0BEE-4655-8155-BF6FE8BCD27E}" type="datetimeFigureOut">
              <a:rPr lang="ru-RU" smtClean="0"/>
              <a:t>09.05.2023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73B3-2ED3-4CE8-B0FC-2CAF08C4B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618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E324-0BEE-4655-8155-BF6FE8BCD27E}" type="datetimeFigureOut">
              <a:rPr lang="ru-RU" smtClean="0"/>
              <a:t>09.05.2023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73B3-2ED3-4CE8-B0FC-2CAF08C4B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978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E324-0BEE-4655-8155-BF6FE8BCD27E}" type="datetimeFigureOut">
              <a:rPr lang="ru-RU" smtClean="0"/>
              <a:t>09.05.2023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73B3-2ED3-4CE8-B0FC-2CAF08C4B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671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E324-0BEE-4655-8155-BF6FE8BCD27E}" type="datetimeFigureOut">
              <a:rPr lang="ru-RU" smtClean="0"/>
              <a:t>09.05.2023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73B3-2ED3-4CE8-B0FC-2CAF08C4B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113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E324-0BEE-4655-8155-BF6FE8BCD27E}" type="datetimeFigureOut">
              <a:rPr lang="ru-RU" smtClean="0"/>
              <a:t>09.05.2023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73B3-2ED3-4CE8-B0FC-2CAF08C4B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273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3E324-0BEE-4655-8155-BF6FE8BCD27E}" type="datetimeFigureOut">
              <a:rPr lang="ru-RU" smtClean="0"/>
              <a:t>09.05.2023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273B3-2ED3-4CE8-B0FC-2CAF08C4B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214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3E324-0BEE-4655-8155-BF6FE8BCD27E}" type="datetimeFigureOut">
              <a:rPr lang="ru-RU" smtClean="0"/>
              <a:t>09.05.2023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273B3-2ED3-4CE8-B0FC-2CAF08C4B3B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30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" y="-1"/>
            <a:ext cx="10345882" cy="689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382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A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314" y="291419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«Мазурка»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631" y="0"/>
            <a:ext cx="92053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39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1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66037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95114" y="305933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«Баба-Яга»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0539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.И. Чайковский. Детский альбом. Баба Яг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2035629" cy="627289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«Баба-Яга»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510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62200" y="6277428"/>
            <a:ext cx="10515600" cy="580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Родина Чайковского – город Воткинск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629" y="0"/>
            <a:ext cx="8369904" cy="627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03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44145" y="2540454"/>
            <a:ext cx="6459598" cy="88854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«Детский альбом» - фортепианный цикл П. И. Чайковского из 12 пьес для детей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94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60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34772" y="6346825"/>
            <a:ext cx="5315857" cy="511175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«Марш деревянных солдатиков»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57" y="0"/>
            <a:ext cx="10827657" cy="6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294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93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029" y="21772"/>
            <a:ext cx="9114971" cy="6836228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21629" y="533854"/>
            <a:ext cx="3995057" cy="80146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Песнь жаворонка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5683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7F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43" y="0"/>
            <a:ext cx="9144000" cy="6858000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947557" y="490311"/>
            <a:ext cx="2383971" cy="54020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/>
              <a:t>«Новая кукла»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1237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F6D43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4028" y="3022256"/>
            <a:ext cx="2804886" cy="59826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«Болезнь куклы»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2026"/>
            <a:ext cx="5965371" cy="684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38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7A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9173029" cy="687977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1213" y="577397"/>
            <a:ext cx="1498600" cy="56923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«Мама»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69741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78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58514" cy="686888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0885" y="49031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«Полька»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65177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52</Words>
  <Application>Microsoft Office PowerPoint</Application>
  <PresentationFormat>Широкоэкранный</PresentationFormat>
  <Paragraphs>11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5</cp:revision>
  <dcterms:created xsi:type="dcterms:W3CDTF">2023-05-09T16:22:11Z</dcterms:created>
  <dcterms:modified xsi:type="dcterms:W3CDTF">2023-05-09T17:29:08Z</dcterms:modified>
</cp:coreProperties>
</file>