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0" r:id="rId4"/>
    <p:sldId id="259" r:id="rId5"/>
    <p:sldId id="258" r:id="rId6"/>
    <p:sldId id="261" r:id="rId7"/>
    <p:sldId id="262" r:id="rId8"/>
    <p:sldId id="273" r:id="rId9"/>
    <p:sldId id="263" r:id="rId10"/>
    <p:sldId id="264" r:id="rId11"/>
    <p:sldId id="265" r:id="rId12"/>
    <p:sldId id="267" r:id="rId13"/>
    <p:sldId id="266" r:id="rId14"/>
    <p:sldId id="268" r:id="rId15"/>
    <p:sldId id="269" r:id="rId16"/>
    <p:sldId id="270" r:id="rId17"/>
    <p:sldId id="271" r:id="rId18"/>
    <p:sldId id="274" r:id="rId19"/>
    <p:sldId id="276" r:id="rId20"/>
    <p:sldId id="272" r:id="rId21"/>
    <p:sldId id="275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96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244D8-9F8F-407E-8785-9C684ADE1BF7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14D9A-2D51-4DAB-BAA8-A305585BA4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36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14D9A-2D51-4DAB-BAA8-A305585BA4F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256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14D9A-2D51-4DAB-BAA8-A305585BA4F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94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14D9A-2D51-4DAB-BAA8-A305585BA4F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245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14D9A-2D51-4DAB-BAA8-A305585BA4F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27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27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48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971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446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225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053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01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253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39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36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14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694F8-EE91-4C74-ABD3-DAF49A7A1CCE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FBDF9-5F3F-4B94-BDC1-BC1C4A7F37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15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89234" y="751344"/>
            <a:ext cx="9369874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Интеллектуальный </a:t>
            </a:r>
          </a:p>
          <a:p>
            <a:pPr algn="ctr"/>
            <a:r>
              <a:rPr lang="ru-RU" sz="6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конкурс</a:t>
            </a:r>
          </a:p>
          <a:p>
            <a:pPr algn="ctr"/>
            <a:r>
              <a:rPr lang="ru-RU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</a:t>
            </a:r>
            <a:r>
              <a:rPr lang="en-US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Pro </a:t>
            </a:r>
            <a:r>
              <a:rPr lang="ru-RU" sz="6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БРСМ и БРПО»</a:t>
            </a:r>
            <a:endParaRPr lang="ru-RU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5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5805" y="-5417"/>
            <a:ext cx="7406195" cy="68634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 декабре 2024 года</a:t>
            </a:r>
          </a:p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Волонтёры развесили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 ёлках символ одной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 акций, в которой 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жегодно принимают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у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частие октябрята, 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ионеры и активисты 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с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оюза молодёжи. </a:t>
            </a:r>
          </a:p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название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анной акции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№9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242" name="Picture 2" descr="БРСМ и БРПО в Витебской области дали старт акции «Чудеса на Рождество» -  Сенно. Новости Сенно. Голас Сенненшчы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198968"/>
            <a:ext cx="4759874" cy="302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32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2865" y="5103674"/>
            <a:ext cx="1000626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Разгадай ребус и запиши 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правильный ответ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-47069"/>
            <a:ext cx="428033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№10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796" y="876003"/>
            <a:ext cx="9903023" cy="410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81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60702" y="2094239"/>
            <a:ext cx="8470589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3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ОТВЕТЫ</a:t>
            </a:r>
            <a:endParaRPr lang="ru-RU" sz="13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123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0145" y="5180737"/>
            <a:ext cx="116317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Александр </a:t>
            </a:r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Лукъянов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и 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Кристина Сорока (</a:t>
            </a:r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Яковицкая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№1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Руководство организации - Ивьевский районный центр творчества детей и  молодеж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365" y="118553"/>
            <a:ext cx="4018244" cy="513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Александр Лукьянов проведет личный прием граждан | Новости Работа с  молодежью в информационном пространстве | Молодежь Беларус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203" y="842652"/>
            <a:ext cx="4279360" cy="427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211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80167" y="5840142"/>
            <a:ext cx="1255233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«Зорька» и «Знамя юности»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№2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052" name="Picture 4" descr="Зорька 27.01.20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560" y="844117"/>
            <a:ext cx="3872140" cy="493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Знамя юн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298" y="776628"/>
            <a:ext cx="4076701" cy="5070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938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54" y="20284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1132" y="79131"/>
            <a:ext cx="7472042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Запишите, в рамках какого </a:t>
            </a:r>
          </a:p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роекта в более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10 городах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Беларуси появились </a:t>
            </a:r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муралы</a:t>
            </a:r>
            <a:endParaRPr lang="ru-RU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«Будущее Беларуси в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твоих руках»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№3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Будущее Беларуси в твоих руках». В Лиде открыли 11-метровый мурал Сегодня  молодежь в рамках &quot;Марафона единства&quot; приняла участие в благоустройстве  городской территории. В Лиде был открыт мурал «Будущее в твоих руках».  Арт-объек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23" y="876003"/>
            <a:ext cx="3431686" cy="428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17554" y="5253417"/>
            <a:ext cx="333456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Марафон</a:t>
            </a:r>
          </a:p>
          <a:p>
            <a:pPr algn="ctr"/>
            <a:r>
              <a:rPr lang="ru-RU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динства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0012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39053" y="260662"/>
            <a:ext cx="7241930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 Беларуси крупнейшими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бщественными объединениями 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я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вляются «БРПО» и «БРСМ» 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 Российской Федерации 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крупнейшим  патриотическим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вижением является «… …»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о каком движении 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идет речь.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№4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5122" name="Picture 2" descr="ОУЗС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98" y="1401626"/>
            <a:ext cx="4634817" cy="260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20419" y="4419740"/>
            <a:ext cx="365997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Движение</a:t>
            </a:r>
          </a:p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первых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216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6918" y="81479"/>
            <a:ext cx="8615082" cy="68634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Волонтёрское движение БРСМ 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«… …» объединяет более 33 тысяч юных  белорусов. Среди проектов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олонтёров БРСМ – «Все краски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ж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изни для тебя!», «Восстановление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святынь Беларуси, «Чудеса на Рождество.»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название волонтерского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движения.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№5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1984" y="4963133"/>
            <a:ext cx="28103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Доброе </a:t>
            </a:r>
          </a:p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сердце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8194" name="Picture 2" descr="БГУИР - Волонтерское движение ОО «БРСМ» «Доброе сердце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2" y="1006965"/>
            <a:ext cx="3898274" cy="3134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886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53412" y="151179"/>
            <a:ext cx="6698974" cy="65556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Если вы следите за новостями с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оюза молодёжи в социальных сетях,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то точно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видели новость о проведении </a:t>
            </a:r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ц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еремонии закрытия третьего трудового  с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еместра -2024. Глава государства 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Александр Лукашенко лично оценил результаты и отметил что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ОН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</a:p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ействительно 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ТАКОВ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 algn="ctr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ОН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– это то, без чего не вытянешь рыбку из пруда.</a:t>
            </a:r>
          </a:p>
          <a:p>
            <a:pPr algn="ctr"/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 синоним слова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ТАКОВ 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– слово класс.</a:t>
            </a:r>
            <a:endParaRPr lang="en-US" sz="2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кто и каков 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ОН.</a:t>
            </a:r>
            <a:endParaRPr lang="ru-RU" sz="2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№6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9220" name="Picture 4" descr="РЕСПУБЛИКАНСКАЯ АКЦИЯ &quot;ТРУД - КРУТ!&quot; | Гомельский городской исполнительный  комите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2" y="1082680"/>
            <a:ext cx="4961047" cy="330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6333" y="4934376"/>
            <a:ext cx="40350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Труд - крут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93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4014" y="1847712"/>
            <a:ext cx="9038493" cy="44319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ТНВЛЁРО</a:t>
            </a:r>
          </a:p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Расшифруй и запиши.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ВОЛОНТЁР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№7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67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4496" y="5180737"/>
            <a:ext cx="116830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имена и фамилии 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тех, кто запечатлен на фото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?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№1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Руководство организации - Ивьевский районный центр творчества детей и  молодеж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365" y="118553"/>
            <a:ext cx="4018244" cy="513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Александр Лукьянов проведет личный прием граждан | Новости Работа с  молодежью в информационном пространстве | Молодежь Беларус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203" y="842652"/>
            <a:ext cx="4279360" cy="427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01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3" y="543144"/>
            <a:ext cx="12192001" cy="61863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Общественное объединение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«БРСМ» получил эту премию</a:t>
            </a:r>
          </a:p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 2014 году, а «БРПО» в 2023 году.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Вручают её за вклад в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г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ражданско-патриотическое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оспитание </a:t>
            </a:r>
            <a:r>
              <a:rPr lang="ru-RU" sz="3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подростающего</a:t>
            </a:r>
            <a:endParaRPr lang="ru-RU" sz="3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околения, реализацию социально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начимых детских проектов 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 инициатив. </a:t>
            </a:r>
          </a:p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название премии.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 ДУХОВНОЕ  ВОЗРОЖДЕНИЕ</a:t>
            </a:r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№8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4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5805" y="-5417"/>
            <a:ext cx="7406195" cy="68634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 декабре 2024 года</a:t>
            </a:r>
          </a:p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Волонтёры развесили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 ёлках символ одной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 акций, в которой 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жегодно принимают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у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частие октябрята, 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</a:t>
            </a:r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ионеры и активисты 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с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оюза молодёжи. </a:t>
            </a:r>
          </a:p>
          <a:p>
            <a:pPr algn="ctr"/>
            <a:r>
              <a:rPr lang="ru-RU" sz="4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название</a:t>
            </a:r>
          </a:p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</a:t>
            </a:r>
            <a:r>
              <a:rPr lang="ru-RU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анной акции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№9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10242" name="Picture 2" descr="БРСМ и БРПО в Витебской области дали старт акции «Чудеса на Рождество» -  Сенно. Новости Сенно. Голас Сенненшчы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1198968"/>
            <a:ext cx="4759874" cy="302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5409" y="4413310"/>
            <a:ext cx="38347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Чудеса н</a:t>
            </a:r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 </a:t>
            </a:r>
          </a:p>
          <a:p>
            <a:pPr algn="ctr"/>
            <a:r>
              <a:rPr lang="ru-RU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Рождество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0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501" y="4375788"/>
            <a:ext cx="1000626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Разгадай ребус и запиши 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правильный ответ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ТИМУРОВЕЦ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-47069"/>
            <a:ext cx="428033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№10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381" y="755782"/>
            <a:ext cx="9018712" cy="374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1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61365" y="876003"/>
            <a:ext cx="12552330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Первый номер газеты «Сталинская 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молодёжь» вышел 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10 апреля 1938 года. 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 первый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омер газеты «Пионерская 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равда» 4 января 1945 года. 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 вот 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члены общественных объединений 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«БРПО» и «БРСМ» знают эти издания 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под другим названием.</a:t>
            </a:r>
          </a:p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эти названия начинающиеся 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динаковые буквы алфавита.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№2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43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1132" y="79131"/>
            <a:ext cx="7472042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Запишите, в рамках какого </a:t>
            </a:r>
          </a:p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роекта в более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10 городах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Беларуси появились </a:t>
            </a:r>
            <a:r>
              <a:rPr lang="ru-RU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муралы</a:t>
            </a:r>
            <a:endParaRPr lang="ru-RU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«Будущее Беларуси в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твоих руках»</a:t>
            </a:r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№3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Будущее Беларуси в твоих руках». В Лиде открыли 11-метровый мурал Сегодня  молодежь в рамках &quot;Марафона единства&quot; приняла участие в благоустройстве  городской территории. В Лиде был открыт мурал «Будущее в твоих руках».  Арт-объек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45" y="975946"/>
            <a:ext cx="4277260" cy="534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7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507" y="562592"/>
            <a:ext cx="12157494" cy="62478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 Беларуси крупнейшими</a:t>
            </a:r>
          </a:p>
          <a:p>
            <a:pPr algn="ctr"/>
            <a:r>
              <a:rPr lang="ru-RU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</a:t>
            </a:r>
            <a:r>
              <a:rPr lang="ru-RU" sz="5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бщественными объединениями </a:t>
            </a:r>
          </a:p>
          <a:p>
            <a:pPr algn="ctr"/>
            <a:r>
              <a:rPr lang="ru-RU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я</a:t>
            </a:r>
            <a:r>
              <a:rPr lang="ru-RU" sz="5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вляются «БРПО» и «БРСМ» </a:t>
            </a:r>
          </a:p>
          <a:p>
            <a:pPr algn="ctr"/>
            <a:r>
              <a:rPr lang="ru-RU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 Российской Федерации </a:t>
            </a:r>
          </a:p>
          <a:p>
            <a:pPr algn="ctr"/>
            <a:r>
              <a:rPr lang="ru-RU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крупнейшим  патриотическим</a:t>
            </a:r>
          </a:p>
          <a:p>
            <a:pPr algn="ctr"/>
            <a:r>
              <a:rPr lang="ru-RU" sz="5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</a:t>
            </a:r>
            <a:r>
              <a:rPr lang="ru-RU" sz="5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вижением является «… …»</a:t>
            </a:r>
          </a:p>
          <a:p>
            <a:pPr algn="ctr"/>
            <a:r>
              <a:rPr lang="ru-RU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о каком движении </a:t>
            </a:r>
          </a:p>
          <a:p>
            <a:pPr algn="ctr"/>
            <a:r>
              <a:rPr lang="ru-RU" sz="5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идет речь.</a:t>
            </a:r>
            <a:r>
              <a:rPr lang="ru-RU" sz="5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sz="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№4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04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6918" y="81479"/>
            <a:ext cx="8615082" cy="68634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Волонтёрское движение БРСМ 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«… …» объединяет более 33 тысяч юных  белорусов. Среди проектов</a:t>
            </a:r>
          </a:p>
          <a:p>
            <a:pPr algn="ctr"/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олонтёров БРСМ – «Все краски 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ж</a:t>
            </a:r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изни для тебя!», «Восстановление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святынь Беларуси, «Чудеса на Рождество.»</a:t>
            </a:r>
          </a:p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название волонтерского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движения.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№5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9" name="Picture 2" descr="БГУИР - Волонтерское движение ОО «БРСМ» «Доброе сердце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4" y="1295707"/>
            <a:ext cx="3898274" cy="352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8262" y="2470638"/>
            <a:ext cx="2338753" cy="1679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8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93807"/>
            <a:ext cx="12192002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Если вы следите за новостями с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оюза молодёжи в социальных сетях,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то точно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видели новость о проведении </a:t>
            </a:r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ц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еремонии закрытия третьего трудового  с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еместра -2024. Глава государства 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Александр Лукашенко лично оценил результаты и отметил что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ОН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, </a:t>
            </a:r>
          </a:p>
          <a:p>
            <a:pPr algn="ctr"/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д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ействительно 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ТАКОВ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.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ОН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– это то, без чего не вытянешь рыбку из пруда.</a:t>
            </a:r>
          </a:p>
          <a:p>
            <a:pPr algn="ctr"/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А синоним слова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 ТАКОВ </a:t>
            </a:r>
            <a:r>
              <a:rPr lang="ru-RU" sz="3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– слово класс.</a:t>
            </a:r>
            <a:endParaRPr lang="en-US" sz="36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кто и каков </a:t>
            </a: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ОН.</a:t>
            </a:r>
            <a:endParaRPr lang="ru-RU" sz="36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№6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86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628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54014" y="1847712"/>
            <a:ext cx="9038493" cy="36009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ТНВЛЁРО</a:t>
            </a:r>
          </a:p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Расшифруй и запиши.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№7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07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бстрактный. Красно-зеленый фон формы перекрытия. цвет рождественской темы.  вектор. | Премиум век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3" y="543144"/>
            <a:ext cx="12192001" cy="65556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1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Общественное объединение</a:t>
            </a:r>
          </a:p>
          <a:p>
            <a:pPr algn="ctr"/>
            <a:r>
              <a:rPr lang="ru-RU" sz="4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«БРСМ» получил эту премию</a:t>
            </a:r>
          </a:p>
          <a:p>
            <a:pPr algn="ctr"/>
            <a:r>
              <a:rPr lang="ru-RU" sz="41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 2014 году, а «БРПО» в 2023 году.</a:t>
            </a:r>
          </a:p>
          <a:p>
            <a:pPr algn="ctr"/>
            <a:r>
              <a:rPr lang="ru-RU" sz="4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Вручают её за вклад в</a:t>
            </a:r>
          </a:p>
          <a:p>
            <a:pPr algn="ctr"/>
            <a:r>
              <a:rPr lang="ru-RU" sz="4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г</a:t>
            </a:r>
            <a:r>
              <a:rPr lang="ru-RU" sz="41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ражданско-патриотическое</a:t>
            </a:r>
          </a:p>
          <a:p>
            <a:pPr algn="ctr"/>
            <a:r>
              <a:rPr lang="ru-RU" sz="4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</a:t>
            </a:r>
            <a:r>
              <a:rPr lang="ru-RU" sz="4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оспитание </a:t>
            </a:r>
            <a:r>
              <a:rPr lang="ru-RU" sz="41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подростающего</a:t>
            </a:r>
            <a:endParaRPr lang="ru-RU" sz="41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4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п</a:t>
            </a:r>
            <a:r>
              <a:rPr lang="ru-RU" sz="41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околения, реализацию социально</a:t>
            </a:r>
          </a:p>
          <a:p>
            <a:pPr algn="ctr"/>
            <a:r>
              <a:rPr lang="ru-RU" sz="41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</a:t>
            </a:r>
            <a:r>
              <a:rPr lang="ru-RU" sz="4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начимых детских проектов </a:t>
            </a:r>
          </a:p>
          <a:p>
            <a:pPr algn="ctr"/>
            <a:r>
              <a:rPr lang="ru-RU" sz="41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и инициатив. </a:t>
            </a:r>
          </a:p>
          <a:p>
            <a:pPr algn="ctr"/>
            <a:r>
              <a:rPr lang="ru-RU" sz="41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Запишите название премии.</a:t>
            </a:r>
            <a:endParaRPr lang="ru-RU" sz="41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852" y="-47069"/>
            <a:ext cx="387317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Вопрос </a:t>
            </a:r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ookman Old Style" panose="02050604050505020204" pitchFamily="18" charset="0"/>
              </a:rPr>
              <a:t>№8</a:t>
            </a:r>
            <a:endParaRPr lang="ru-RU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81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646</Words>
  <Application>Microsoft Office PowerPoint</Application>
  <PresentationFormat>Широкоэкранный</PresentationFormat>
  <Paragraphs>144</Paragraphs>
  <Slides>22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Bookman Old Style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17</cp:revision>
  <dcterms:created xsi:type="dcterms:W3CDTF">2025-08-27T08:32:16Z</dcterms:created>
  <dcterms:modified xsi:type="dcterms:W3CDTF">2025-09-08T12:10:26Z</dcterms:modified>
</cp:coreProperties>
</file>