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1D7655-B7BF-431A-B3BD-70C0D76D46FE}"/>
              </a:ext>
            </a:extLst>
          </p:cNvPr>
          <p:cNvSpPr txBox="1"/>
          <p:nvPr/>
        </p:nvSpPr>
        <p:spPr>
          <a:xfrm>
            <a:off x="3046880" y="1689864"/>
            <a:ext cx="609824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 проект:</a:t>
            </a:r>
          </a:p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в музее»</a:t>
            </a:r>
          </a:p>
          <a:p>
            <a:pPr algn="ctr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(долгосрочный)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195A-C457-4FEA-A3DB-077CBBDFD2D6}"/>
              </a:ext>
            </a:extLst>
          </p:cNvPr>
          <p:cNvSpPr txBox="1"/>
          <p:nvPr/>
        </p:nvSpPr>
        <p:spPr>
          <a:xfrm>
            <a:off x="3046880" y="6519446"/>
            <a:ext cx="6098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Москва, 2025г.</a:t>
            </a:r>
            <a:endParaRPr lang="ru-RU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44FBA-6D96-4383-97A6-B9383D14CF0E}"/>
              </a:ext>
            </a:extLst>
          </p:cNvPr>
          <p:cNvSpPr txBox="1"/>
          <p:nvPr/>
        </p:nvSpPr>
        <p:spPr>
          <a:xfrm>
            <a:off x="615202" y="5168136"/>
            <a:ext cx="609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проекта: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Добромыслова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30604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A9CE04-2C30-483B-8B28-5169F3505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494"/>
            <a:ext cx="2985248" cy="2971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3771C8-6174-47A6-A2EF-CB91E69F0D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79"/>
          <a:stretch/>
        </p:blipFill>
        <p:spPr>
          <a:xfrm>
            <a:off x="4177553" y="255494"/>
            <a:ext cx="3294530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01E9CE-14A6-48BE-A21F-071917592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73" r="22843"/>
          <a:stretch/>
        </p:blipFill>
        <p:spPr>
          <a:xfrm>
            <a:off x="8207189" y="255494"/>
            <a:ext cx="2994212" cy="2971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6ACAD-54C6-4C8E-9DAA-F314FDB95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47" r="7255"/>
          <a:stretch/>
        </p:blipFill>
        <p:spPr>
          <a:xfrm>
            <a:off x="3518647" y="3429000"/>
            <a:ext cx="4612341" cy="3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C26971-F1FA-42E0-9828-63E42E15C8F8}"/>
              </a:ext>
            </a:extLst>
          </p:cNvPr>
          <p:cNvSpPr txBox="1"/>
          <p:nvPr/>
        </p:nvSpPr>
        <p:spPr>
          <a:xfrm>
            <a:off x="211791" y="183794"/>
            <a:ext cx="1072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занятия по НОД – Лепка (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пластинография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«Пейзаж. Весеннее дерево»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BC8FD-E0A7-47C8-A415-E0574A831B54}"/>
              </a:ext>
            </a:extLst>
          </p:cNvPr>
          <p:cNvSpPr txBox="1"/>
          <p:nvPr/>
        </p:nvSpPr>
        <p:spPr>
          <a:xfrm>
            <a:off x="211791" y="1142617"/>
            <a:ext cx="1141991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 рук, воображение, восприятие.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художественно-эстетический потенциал.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 коричневого, белого, зелёного цветов, шаблон с изображением дерева, тарелочка, салфетка, игрушка щенок, пейзаж.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52F2A1-DF93-400E-A14B-0A5886AC0247}"/>
              </a:ext>
            </a:extLst>
          </p:cNvPr>
          <p:cNvSpPr txBox="1"/>
          <p:nvPr/>
        </p:nvSpPr>
        <p:spPr>
          <a:xfrm>
            <a:off x="507627" y="244385"/>
            <a:ext cx="112854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здоровается с детьми и сообщает, что к ним в гости пришёл щенок, потому что ему очень интересно узнать, что же мы сегодня будем делать.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Здравствуйте, ребята! Какие интересные картины у вас висят на доске. А что это?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Да, это картины и на них изображен пейзаж. Наши детки уже знают, чем отличается пейзаж от натюрморта.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 что сегодня будете делать?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мы попробуем сами стать художниками и нарисовать пейзаж, только не красками, а с помощью пластилина. Давайте подготовим свои пальчики, а ты, щенок, пока посиди и посмотри.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DF0FD3-5684-4360-8572-063A549E82EE}"/>
              </a:ext>
            </a:extLst>
          </p:cNvPr>
          <p:cNvSpPr txBox="1"/>
          <p:nvPr/>
        </p:nvSpPr>
        <p:spPr>
          <a:xfrm>
            <a:off x="298637" y="181232"/>
            <a:ext cx="1159472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 усмотрение педагога)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теперь приступим к выполнению задания. Посмотрите, у вас на столе лежит листок бумаги, на котором изображено дерево. Но чего-то не хватает, чтобы оно было похоже на весенние.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детей)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Правильно, листочков и цветов, а ещё, я предлагаю вам раскрасить ствол. Давайте начнём.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Берём кусочек коричневого цвета и аккуратно размазываем его по стволу дерева.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украсим его с помощью зелёного пластилина. Отрываем маленькие кусочки и лепим на ветки дерева.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поместить цветочки.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Посмотрите, какие славные у нас получились пейзажи.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Щенок, тебе понравилось?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Здорово! Теперь я отправлюсь к маме. До свидания!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Наше занятие закончилось. Отправим пейзажи в картинную галерею. Вы сегодня стали художниками.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7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A9BB8A-87E8-4162-9617-60299603E104}"/>
              </a:ext>
            </a:extLst>
          </p:cNvPr>
          <p:cNvSpPr txBox="1"/>
          <p:nvPr/>
        </p:nvSpPr>
        <p:spPr>
          <a:xfrm>
            <a:off x="534521" y="412447"/>
            <a:ext cx="111644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первоначальное представление детям о музеях и их экспонатах, о мастерских художников.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видами экспозиций музеев.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о «пейзаже» и «натюрморте».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мини-музей «Скульптура малой формы».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мышление, воображение, восприятие.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использовать различные художественные средства для воспроизведения экспонатов.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F4D588-27C4-4386-AD93-79983CC6039C}"/>
              </a:ext>
            </a:extLst>
          </p:cNvPr>
          <p:cNvSpPr txBox="1"/>
          <p:nvPr/>
        </p:nvSpPr>
        <p:spPr>
          <a:xfrm>
            <a:off x="534520" y="607402"/>
            <a:ext cx="10882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ходе проведения тематических недель «Музей и дети», «Творческая мастерская», педагоги выяснили, что многие воспитанники не знают, что такое «музей» и его разновидности. Не могут объяснить, что такое «пейзаж», «скульптура малой формы», «натюрморт». Поэтому, возникла необходимость в выполнении данного проекта.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DF4CFF-1993-430A-BEE3-239796B11DD9}"/>
              </a:ext>
            </a:extLst>
          </p:cNvPr>
          <p:cNvSpPr txBox="1"/>
          <p:nvPr/>
        </p:nvSpPr>
        <p:spPr>
          <a:xfrm>
            <a:off x="937932" y="150256"/>
            <a:ext cx="1057274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наблюдение;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беседа;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рассматривание иллюстраций;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лепка;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рисование.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ожидают получить следующие результаты: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научатся различать виды музеев;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познакомятся с видами экспонатов;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смогут передать свои знания в художественно-эстетическом плане;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повысится познавательный уровень;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обогатится словарный запас.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9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7BEBC8-6FF7-451B-8640-1DFF108E22DF}"/>
              </a:ext>
            </a:extLst>
          </p:cNvPr>
          <p:cNvSpPr txBox="1"/>
          <p:nvPr/>
        </p:nvSpPr>
        <p:spPr>
          <a:xfrm>
            <a:off x="628650" y="474293"/>
            <a:ext cx="1105684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график мероприятий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предварительный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На этом этапе педагоги изучили литературу и подобрали материал. После опроса воспитанников, педагоги сделали следующие выводы: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Многие дети не имеют представление о музеях.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знают, какие бывают экспонаты.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себя вести в музее.</a:t>
            </a:r>
          </a:p>
        </p:txBody>
      </p:sp>
    </p:spTree>
    <p:extLst>
      <p:ext uri="{BB962C8B-B14F-4D97-AF65-F5344CB8AC3E}">
        <p14:creationId xmlns:p14="http://schemas.microsoft.com/office/powerpoint/2010/main" val="335151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0CC924-3A69-40A1-AA37-F9CAB3771517}"/>
              </a:ext>
            </a:extLst>
          </p:cNvPr>
          <p:cNvSpPr txBox="1"/>
          <p:nvPr/>
        </p:nvSpPr>
        <p:spPr>
          <a:xfrm>
            <a:off x="413496" y="191957"/>
            <a:ext cx="1155438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 – основной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13.05.25г – ФЭМП «Посчитаем животных (скульптура малой формы) и создадим мини-музей»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умение считать до 3-х, развивать пространственное представление.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15.05.25г – Рисование «Натюрморт. Яблоко»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натюрморте, закреплять умение раскрашивать.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19.05.25г – ФЦКМ «Мастерская художника»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первоначальное представление о мастерских художников.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№1 – 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21.05.25г – Лепка (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пластинография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«Пейзаж. Весеннее дерево»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пейзаже, развивать мелкую моторику рук, раскрашивать, не заходя за контур.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(Приложение №2 – фото, приложение №3 - конспект)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3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F1A1CD-1864-44FD-A03B-EAA8EE789250}"/>
              </a:ext>
            </a:extLst>
          </p:cNvPr>
          <p:cNvSpPr txBox="1"/>
          <p:nvPr/>
        </p:nvSpPr>
        <p:spPr>
          <a:xfrm>
            <a:off x="534520" y="265890"/>
            <a:ext cx="114333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этом этапе педагоги создали мини-музей «Скульптуры малой формы».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и отчетность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Педагоги считают, что поставленная цель достигнута, задачи все выполнены. Дети научились узнавать и понимать, что такое «пейзаж» и «натюрморт», узнали о «скульптуре малой формы», смогли передавать свои впечатления различными художественными средствами, обогатился их словарный запас, повысился познавательный уровень.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будет размещен на педагогическом портале.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45C9A0-0E5F-46C2-AD0F-8D171374FCC5}"/>
              </a:ext>
            </a:extLst>
          </p:cNvPr>
          <p:cNvSpPr txBox="1"/>
          <p:nvPr/>
        </p:nvSpPr>
        <p:spPr>
          <a:xfrm>
            <a:off x="305921" y="251029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ФЦКМ: «Мастерская художника»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9C8A8B-60CB-404A-BF10-25B99A53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6" y="1559859"/>
            <a:ext cx="5047129" cy="43702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954CE-1EDB-41A8-A439-3388AE0B8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69" t="6470" r="25490" b="13530"/>
          <a:stretch/>
        </p:blipFill>
        <p:spPr>
          <a:xfrm>
            <a:off x="7274859" y="1001805"/>
            <a:ext cx="392654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8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F60B2F-168A-4E83-A18C-6F757CA012DE}"/>
              </a:ext>
            </a:extLst>
          </p:cNvPr>
          <p:cNvSpPr txBox="1"/>
          <p:nvPr/>
        </p:nvSpPr>
        <p:spPr>
          <a:xfrm>
            <a:off x="211791" y="210688"/>
            <a:ext cx="6098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Лепка: «Пейзаж. Весеннее дерево»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(фото)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3B711-1891-46E1-AA4E-7A8EF868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2" y="1714500"/>
            <a:ext cx="47244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AD9E91-0812-454F-8F4A-19EBB2E1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4" r="20638" b="12353"/>
          <a:stretch/>
        </p:blipFill>
        <p:spPr>
          <a:xfrm>
            <a:off x="6858000" y="1714500"/>
            <a:ext cx="33752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246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</TotalTime>
  <Words>855</Words>
  <Application>Microsoft Office PowerPoint</Application>
  <PresentationFormat>Широкоэкранный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Безлепкина</dc:creator>
  <cp:lastModifiedBy>Мария Безлепкина</cp:lastModifiedBy>
  <cp:revision>7</cp:revision>
  <dcterms:created xsi:type="dcterms:W3CDTF">2024-09-13T11:53:57Z</dcterms:created>
  <dcterms:modified xsi:type="dcterms:W3CDTF">2025-09-07T19:58:47Z</dcterms:modified>
</cp:coreProperties>
</file>