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61" r:id="rId5"/>
    <p:sldId id="260" r:id="rId6"/>
    <p:sldId id="262" r:id="rId7"/>
    <p:sldId id="277" r:id="rId8"/>
    <p:sldId id="275" r:id="rId9"/>
    <p:sldId id="276" r:id="rId10"/>
    <p:sldId id="281" r:id="rId11"/>
    <p:sldId id="278" r:id="rId12"/>
    <p:sldId id="279" r:id="rId13"/>
    <p:sldId id="263" r:id="rId14"/>
    <p:sldId id="271" r:id="rId15"/>
    <p:sldId id="264" r:id="rId16"/>
    <p:sldId id="272" r:id="rId17"/>
    <p:sldId id="280" r:id="rId18"/>
    <p:sldId id="265" r:id="rId19"/>
    <p:sldId id="273" r:id="rId20"/>
    <p:sldId id="266" r:id="rId21"/>
    <p:sldId id="274" r:id="rId22"/>
    <p:sldId id="267" r:id="rId23"/>
    <p:sldId id="268" r:id="rId24"/>
    <p:sldId id="283" r:id="rId25"/>
    <p:sldId id="282" r:id="rId26"/>
    <p:sldId id="269" r:id="rId27"/>
    <p:sldId id="27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нейро консультации\Проффессиональная_педагогическая_стажерка\Page_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188640"/>
            <a:ext cx="784887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детский сад «Калейдоскоп» г. Данилова Ярославской области 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4653136"/>
            <a:ext cx="216024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Шумакова Л. В.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читель - логопед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4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ownloads\1\01TQqTHYVX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2" b="2739"/>
          <a:stretch/>
        </p:blipFill>
        <p:spPr bwMode="auto">
          <a:xfrm>
            <a:off x="755576" y="116632"/>
            <a:ext cx="7351096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Admin\Downloads\1\8eHsvdSla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884"/>
            <a:ext cx="9144000" cy="6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9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dmin\Downloads\1\WSOdSAKTzc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"/>
            <a:ext cx="9144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7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нейро консультации\Проффессиональная_педагогическая_стажерка\Page_0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\Downloads\1\WdB1PWNCqf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2948"/>
            <a:ext cx="6835051" cy="683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97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нейро консультации\Проффессиональная_педагогическая_стажерка\Page_00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86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Admin\Downloads\1\A-oP9NpwLz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"/>
            <a:ext cx="9144000" cy="637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8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700" dirty="0">
                <a:solidFill>
                  <a:srgbClr val="C00000"/>
                </a:solidFill>
                <a:effectLst/>
                <a:latin typeface="Times New Roman"/>
              </a:rPr>
              <a:t>Упражнение </a:t>
            </a:r>
            <a:r>
              <a:rPr lang="ru-RU" sz="3700" dirty="0" smtClean="0">
                <a:solidFill>
                  <a:srgbClr val="C00000"/>
                </a:solidFill>
                <a:effectLst/>
                <a:latin typeface="Times New Roman"/>
              </a:rPr>
              <a:t>«Ножницы»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9" name="Picture 3" descr="C:\Users\Admin\Downloads\1\62MkjplSb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47422"/>
            <a:ext cx="8028384" cy="576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90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нейро консультации\Проффессиональная_педагогическая_стажерка\Page_0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53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Admin\Downloads\1\j1bmh-qSA0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5"/>
            <a:ext cx="9144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нейро консультации\Проффессиональная_педагогическая_стажерка\Page_0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7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G:\нейро консультации\Проффессиональная_педагогическая_стажерка\Page_00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07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Admin\Downloads\1\VvJvtsPhsb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7185458" cy="66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нейро консультации\Проффессиональная_педагогическая_стажерка\Page_0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9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нейро консультации\Проффессиональная_педагогическая_стажерка\Page_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7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Admin\Downloads\1\oc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719"/>
            <a:ext cx="4788024" cy="31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C:\Users\Admin\Downloads\1\ocr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3501008"/>
            <a:ext cx="4802651" cy="307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Admin\Downloads\1\ocr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45" b="13522"/>
          <a:stretch/>
        </p:blipFill>
        <p:spPr bwMode="auto">
          <a:xfrm>
            <a:off x="33362" y="3756884"/>
            <a:ext cx="4005064" cy="261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C:\Users\Admin\Downloads\1\ocr (3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4" t="14915" r="10252" b="17745"/>
          <a:stretch/>
        </p:blipFill>
        <p:spPr bwMode="auto">
          <a:xfrm>
            <a:off x="4892777" y="158211"/>
            <a:ext cx="4107766" cy="312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0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Admin\Downloads\1\BvjcBs98ry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2"/>
          <a:stretch/>
        </p:blipFill>
        <p:spPr bwMode="auto">
          <a:xfrm>
            <a:off x="-33375" y="188640"/>
            <a:ext cx="9197163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G:\нейро консультации\Проффессиональная_педагогическая_стажерка\Page_000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19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G:\нейро консультации\Проффессиональная_педагогическая_стажерка\Page_00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G:\нейро консультации\Проффессиональная_педагогическая_стажерка\Page_0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16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G:\нейро консультации\Проффессиональная_педагогическая_стажерка\Page_0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нейро консультации\Проффессиональная_педагогическая_стажерка\Page_0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0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нейро консультации\Проффессиональная_педагогическая_стажерка\Page_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нейро консультации\Проффессиональная_педагогическая_стажерка\Page_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72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G:\нейро консультации\Проффессиональная_педагогическая_стажерка\Page_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326" y="2150368"/>
            <a:ext cx="5990674" cy="4770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0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Admin\Downloads\1\WMpBv91tF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008"/>
            <a:ext cx="6948264" cy="66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4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76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/>
                <a:latin typeface="+mn-lt"/>
              </a:rPr>
              <a:t>Упражнение «</a:t>
            </a:r>
            <a:r>
              <a:rPr lang="ru-RU" dirty="0" err="1" smtClean="0">
                <a:solidFill>
                  <a:srgbClr val="C00000"/>
                </a:solidFill>
                <a:effectLst/>
                <a:latin typeface="+mn-lt"/>
              </a:rPr>
              <a:t>Неро</a:t>
            </a:r>
            <a:r>
              <a:rPr lang="ru-RU" dirty="0" smtClean="0">
                <a:solidFill>
                  <a:srgbClr val="C00000"/>
                </a:solidFill>
                <a:effectLst/>
                <a:latin typeface="+mn-lt"/>
              </a:rPr>
              <a:t> дорожки»</a:t>
            </a:r>
            <a:endParaRPr lang="ru-RU" dirty="0"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Admin\Downloads\1\cuWyMdz63l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692696"/>
            <a:ext cx="85834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</TotalTime>
  <Words>32</Words>
  <Application>Microsoft Office PowerPoint</Application>
  <PresentationFormat>Экран (4:3)</PresentationFormat>
  <Paragraphs>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«Неро дорожки»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«Ножницы»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11</cp:revision>
  <dcterms:created xsi:type="dcterms:W3CDTF">2023-01-26T18:19:31Z</dcterms:created>
  <dcterms:modified xsi:type="dcterms:W3CDTF">2023-01-26T19:42:53Z</dcterms:modified>
</cp:coreProperties>
</file>