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E3F4AC-A844-4423-B478-26976157608E}" type="datetimeFigureOut">
              <a:rPr lang="ru-RU" smtClean="0"/>
              <a:t>09.03.2025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8A930D4-6552-4FAF-8E0C-9A14F4BF99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maam.ru/obrazovanie/podelki-iz-tualetnoj-bumagi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772400" cy="1470025"/>
          </a:xfrm>
        </p:spPr>
        <p:txBody>
          <a:bodyPr/>
          <a:lstStyle/>
          <a:p>
            <a:r>
              <a:rPr lang="ru-RU" dirty="0" smtClean="0"/>
              <a:t>Кукла - марионетка «Щенок»</a:t>
            </a:r>
            <a:endParaRPr lang="ru-RU" dirty="0"/>
          </a:p>
        </p:txBody>
      </p:sp>
      <p:pic>
        <p:nvPicPr>
          <p:cNvPr id="1026" name="Picture 2" descr="Мастер-класс по созданию театральной игрушки-марионетки «Щенок» из втуло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212976"/>
            <a:ext cx="3240360" cy="3435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Фото №7 Конструирование Куклы марионетки Собака щенок"/>
          <p:cNvPicPr>
            <a:picLocks noChangeAspect="1" noChangeArrowheads="1"/>
          </p:cNvPicPr>
          <p:nvPr/>
        </p:nvPicPr>
        <p:blipFill>
          <a:blip r:embed="rId2" cstate="print"/>
          <a:srcRect b="20506"/>
          <a:stretch>
            <a:fillRect/>
          </a:stretch>
        </p:blipFill>
        <p:spPr bwMode="auto">
          <a:xfrm>
            <a:off x="2051720" y="332656"/>
            <a:ext cx="4104456" cy="6070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Для работы понадобиться:</a:t>
            </a:r>
            <a:r>
              <a:rPr lang="ru-RU" dirty="0"/>
              <a:t> две втулки, шпагат или тонкий шнур, 4 бусинки, кусочки белой и чёрной бумаги, палочка, клей, шило, ножницы.</a:t>
            </a:r>
          </a:p>
        </p:txBody>
      </p:sp>
      <p:pic>
        <p:nvPicPr>
          <p:cNvPr id="4098" name="Picture 2" descr="Фото «Щенок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368682" cy="4282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</a:t>
            </a:r>
            <a:r>
              <a:rPr lang="ru-RU" dirty="0"/>
              <a:t>От одной из втулок срежьте полоску шириной 2 см; разрежьте, чтобы разомкнуть круг; приклейте полоску к тубе – получится голова с ушами.</a:t>
            </a:r>
          </a:p>
        </p:txBody>
      </p:sp>
      <p:pic>
        <p:nvPicPr>
          <p:cNvPr id="27650" name="Picture 2" descr="Мастер-класс по созданию театральной игрушки-марионетки  из втулок - фото"/>
          <p:cNvPicPr>
            <a:picLocks noChangeAspect="1" noChangeArrowheads="1"/>
          </p:cNvPicPr>
          <p:nvPr/>
        </p:nvPicPr>
        <p:blipFill>
          <a:blip r:embed="rId2" cstate="print"/>
          <a:srcRect l="19825" t="14516" r="22788" b="8065"/>
          <a:stretch>
            <a:fillRect/>
          </a:stretch>
        </p:blipFill>
        <p:spPr bwMode="auto">
          <a:xfrm>
            <a:off x="1763688" y="1340768"/>
            <a:ext cx="5760640" cy="5027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Закрепить на кончике «носик», приклеить «глазки»</a:t>
            </a:r>
          </a:p>
        </p:txBody>
      </p:sp>
      <p:pic>
        <p:nvPicPr>
          <p:cNvPr id="28674" name="Picture 2" descr="Фото №1 Мастер класс по созданию театральной игрушки марионетки Щенок Автор Шубенкова Татьяна Евграфовна Игрушки марионетки неизменно вызывают детский восторг"/>
          <p:cNvPicPr>
            <a:picLocks noChangeAspect="1" noChangeArrowheads="1"/>
          </p:cNvPicPr>
          <p:nvPr/>
        </p:nvPicPr>
        <p:blipFill>
          <a:blip r:embed="rId2" cstate="print"/>
          <a:srcRect t="21005" b="25484"/>
          <a:stretch>
            <a:fillRect/>
          </a:stretch>
        </p:blipFill>
        <p:spPr bwMode="auto">
          <a:xfrm>
            <a:off x="2195736" y="1124744"/>
            <a:ext cx="4488433" cy="4139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2. Ко второй </a:t>
            </a:r>
            <a:r>
              <a:rPr lang="ru-RU" dirty="0">
                <a:hlinkClick r:id="rId2" tooltip="Втулка от туалетной бумаги"/>
              </a:rPr>
              <a:t>втулке с помощью шнура прикрепите бусинки</a:t>
            </a:r>
            <a:r>
              <a:rPr lang="ru-RU" dirty="0"/>
              <a:t>, фиксируя узелками, это лапки щенка</a:t>
            </a:r>
          </a:p>
        </p:txBody>
      </p:sp>
      <p:pic>
        <p:nvPicPr>
          <p:cNvPr id="29698" name="Picture 2" descr="Фото №2 Когда в руки к малышу попадает такая игрушка он может играть с ней часам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060848"/>
            <a:ext cx="6405546" cy="35849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3. Сделайте из шнура шею, прикрепив туловище игрушки к голове; прикрепите «хвостик» к туловищу</a:t>
            </a:r>
          </a:p>
        </p:txBody>
      </p:sp>
      <p:pic>
        <p:nvPicPr>
          <p:cNvPr id="30722" name="Picture 2" descr="Фото №3 А затем устраивать необыкновенные представления для родителей и гост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340768"/>
            <a:ext cx="5769847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4. Возьмите два кусочку шнура и прикрепите голову и хвостик щенка к палочке; получается система управления марионеткой</a:t>
            </a:r>
          </a:p>
        </p:txBody>
      </p:sp>
      <p:pic>
        <p:nvPicPr>
          <p:cNvPr id="31746" name="Picture 2" descr="Фото №4 Описание Мастер класс будет полезен как воспитателям так и родителям а также педагогам дополнительного образования"/>
          <p:cNvPicPr>
            <a:picLocks noChangeAspect="1" noChangeArrowheads="1"/>
          </p:cNvPicPr>
          <p:nvPr/>
        </p:nvPicPr>
        <p:blipFill>
          <a:blip r:embed="rId2" cstate="print"/>
          <a:srcRect t="7250" b="8684"/>
          <a:stretch>
            <a:fillRect/>
          </a:stretch>
        </p:blipFill>
        <p:spPr bwMode="auto">
          <a:xfrm>
            <a:off x="2627784" y="1412776"/>
            <a:ext cx="3816424" cy="5049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Фото №5 К созданию Щенка можно привлечь и ребёнка пусть он поучаствует в рождении этой волшебной игрушки"/>
          <p:cNvPicPr>
            <a:picLocks noChangeAspect="1" noChangeArrowheads="1"/>
          </p:cNvPicPr>
          <p:nvPr/>
        </p:nvPicPr>
        <p:blipFill>
          <a:blip r:embed="rId2" cstate="print"/>
          <a:srcRect b="11173"/>
          <a:stretch>
            <a:fillRect/>
          </a:stretch>
        </p:blipFill>
        <p:spPr bwMode="auto">
          <a:xfrm>
            <a:off x="2195736" y="260648"/>
            <a:ext cx="4821937" cy="6247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Игрушка - марионетка для домашнего театра готова!</a:t>
            </a:r>
            <a:endParaRPr lang="ru-RU" dirty="0"/>
          </a:p>
        </p:txBody>
      </p:sp>
      <p:pic>
        <p:nvPicPr>
          <p:cNvPr id="33794" name="Picture 2" descr="Фото №6 Темочки Втулка от туалетной бумаги Втулки"/>
          <p:cNvPicPr>
            <a:picLocks noChangeAspect="1" noChangeArrowheads="1"/>
          </p:cNvPicPr>
          <p:nvPr/>
        </p:nvPicPr>
        <p:blipFill>
          <a:blip r:embed="rId2" cstate="print"/>
          <a:srcRect b="20357"/>
          <a:stretch>
            <a:fillRect/>
          </a:stretch>
        </p:blipFill>
        <p:spPr bwMode="auto">
          <a:xfrm>
            <a:off x="3059832" y="764704"/>
            <a:ext cx="3082230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</TotalTime>
  <Words>98</Words>
  <Application>Microsoft Office PowerPoint</Application>
  <PresentationFormat>Экран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Кукла - марионетка «Щенок»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Кукла - марионетка «Щенок»</dc:title>
  <dc:creator>user</dc:creator>
  <cp:lastModifiedBy>user</cp:lastModifiedBy>
  <cp:revision>1</cp:revision>
  <dcterms:created xsi:type="dcterms:W3CDTF">2025-03-09T09:33:01Z</dcterms:created>
  <dcterms:modified xsi:type="dcterms:W3CDTF">2025-03-09T09:40:53Z</dcterms:modified>
</cp:coreProperties>
</file>