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3" r:id="rId5"/>
    <p:sldId id="268" r:id="rId6"/>
    <p:sldId id="261" r:id="rId7"/>
    <p:sldId id="265" r:id="rId8"/>
    <p:sldId id="264" r:id="rId9"/>
    <p:sldId id="269" r:id="rId10"/>
    <p:sldId id="270" r:id="rId11"/>
    <p:sldId id="271" r:id="rId12"/>
    <p:sldId id="272" r:id="rId13"/>
    <p:sldId id="273" r:id="rId14"/>
    <p:sldId id="274" r:id="rId15"/>
    <p:sldId id="262" r:id="rId16"/>
  </p:sldIdLst>
  <p:sldSz cx="9144000" cy="5143500" type="screen16x9"/>
  <p:notesSz cx="6858000" cy="9144000"/>
  <p:embeddedFontLst>
    <p:embeddedFont>
      <p:font typeface="a_CooperBlack" charset="-52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Adana script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640" y="-12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693E-8A50-4B8C-B5C0-855D7D91C1EA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5F632-0148-48A1-8E50-9D9C481B6E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97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90A2-6346-493A-B972-95F79FDA5ACC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F57E-A82B-4776-A0C5-27A473E9D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46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90A2-6346-493A-B972-95F79FDA5ACC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F57E-A82B-4776-A0C5-27A473E9D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93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90A2-6346-493A-B972-95F79FDA5ACC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F57E-A82B-4776-A0C5-27A473E9D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1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90A2-6346-493A-B972-95F79FDA5ACC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F57E-A82B-4776-A0C5-27A473E9D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2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90A2-6346-493A-B972-95F79FDA5ACC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F57E-A82B-4776-A0C5-27A473E9D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47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90A2-6346-493A-B972-95F79FDA5ACC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F57E-A82B-4776-A0C5-27A473E9D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92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90A2-6346-493A-B972-95F79FDA5ACC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F57E-A82B-4776-A0C5-27A473E9D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313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90A2-6346-493A-B972-95F79FDA5ACC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F57E-A82B-4776-A0C5-27A473E9D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92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90A2-6346-493A-B972-95F79FDA5ACC}" type="datetimeFigureOut">
              <a:rPr lang="ru-RU" smtClean="0"/>
              <a:pPr/>
              <a:t>02.04.2025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F57E-A82B-4776-A0C5-27A473E9D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70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90A2-6346-493A-B972-95F79FDA5ACC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F57E-A82B-4776-A0C5-27A473E9D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16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90A2-6346-493A-B972-95F79FDA5ACC}" type="datetimeFigureOut">
              <a:rPr lang="ru-RU" smtClean="0"/>
              <a:pPr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5F57E-A82B-4776-A0C5-27A473E9D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66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51920" y="37647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dana script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5F57E-A82B-4776-A0C5-27A473E9D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803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7504" y="4731990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C000"/>
                </a:solidFill>
                <a:latin typeface="Adana script" pitchFamily="2" charset="0"/>
              </a:rPr>
              <a:t>КАД</a:t>
            </a:r>
            <a:endParaRPr lang="ru-RU" sz="1000" dirty="0">
              <a:solidFill>
                <a:srgbClr val="FFC000"/>
              </a:solidFill>
              <a:latin typeface="Adan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25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30870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CooperBlack" pitchFamily="18" charset="-52"/>
              </a:rPr>
              <a:t>Кукла-неваляшка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CooperBlack" pitchFamily="18" charset="-52"/>
            </a:endParaRPr>
          </a:p>
        </p:txBody>
      </p:sp>
      <p:pic>
        <p:nvPicPr>
          <p:cNvPr id="9218" name="Picture 2" descr="ÐÐ°ÑÑÐ¸Ð½ÐºÐ¸ Ð¿Ð¾ Ð·Ð°Ð¿ÑÐ¾ÑÑ Ð½ÐµÐ²Ð°Ð»ÑÑÐºÐ¸ Ð¿Ð½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925" y="2139702"/>
            <a:ext cx="3600400" cy="215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3201" y="267494"/>
            <a:ext cx="39306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+mn-lt"/>
              </a:rPr>
              <a:t>Технология</a:t>
            </a:r>
            <a:endParaRPr lang="ru-RU" sz="28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699542"/>
            <a:ext cx="60486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6600"/>
                </a:solidFill>
              </a:rPr>
              <a:t>УМК «Школа России</a:t>
            </a:r>
            <a:r>
              <a:rPr lang="ru-RU" sz="2000" b="1" dirty="0" smtClean="0">
                <a:solidFill>
                  <a:srgbClr val="006600"/>
                </a:solidFill>
              </a:rPr>
              <a:t>»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6600"/>
                </a:solidFill>
              </a:rPr>
              <a:t>3 класс</a:t>
            </a:r>
            <a:endParaRPr lang="ru-RU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2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2800">
                <a:latin typeface="Times New Roman" pitchFamily="18" charset="0"/>
              </a:rPr>
              <a:t>Из белой бумаги вырезала большой круг - лицо и два маленьких – руки.</a:t>
            </a:r>
            <a:r>
              <a:rPr lang="ru-RU"/>
              <a:t> </a:t>
            </a:r>
          </a:p>
        </p:txBody>
      </p:sp>
      <p:pic>
        <p:nvPicPr>
          <p:cNvPr id="29700" name="Picture 4" descr="detsad-201548-14993139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64484"/>
            <a:ext cx="6544072" cy="3679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>
                <a:latin typeface="Times New Roman" pitchFamily="18" charset="0"/>
              </a:rPr>
              <a:t>Лицо наклеила на голову и нарисовала фломастерами черты лица, а руки приклеила по обе стороны от туловища. Туловище можно украсить «пуговицами».</a:t>
            </a:r>
          </a:p>
        </p:txBody>
      </p:sp>
      <p:pic>
        <p:nvPicPr>
          <p:cNvPr id="30724" name="Picture 4" descr="detsad-201548-14993139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75606"/>
            <a:ext cx="3803203" cy="2137321"/>
          </a:xfrm>
          <a:prstGeom prst="rect">
            <a:avLst/>
          </a:prstGeom>
          <a:noFill/>
        </p:spPr>
      </p:pic>
      <p:pic>
        <p:nvPicPr>
          <p:cNvPr id="30725" name="Picture 5" descr="detsad-201548-1499314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31790"/>
            <a:ext cx="3457575" cy="1944290"/>
          </a:xfrm>
          <a:prstGeom prst="rect">
            <a:avLst/>
          </a:prstGeom>
          <a:noFill/>
        </p:spPr>
      </p:pic>
      <p:pic>
        <p:nvPicPr>
          <p:cNvPr id="30726" name="Picture 6" descr="detsad-201548-14993140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31790"/>
            <a:ext cx="3381375" cy="1901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467600" cy="120134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r>
              <a:rPr lang="ru-RU" sz="2000" dirty="0">
                <a:latin typeface="Times New Roman" pitchFamily="18" charset="0"/>
              </a:rPr>
              <a:t>Кольцо втулки смазала по линии среза клеем ПВА и приклеила с обратной стороны на туловище </a:t>
            </a:r>
            <a:r>
              <a:rPr lang="ru-RU" sz="2000" b="1" dirty="0">
                <a:latin typeface="Times New Roman" pitchFamily="18" charset="0"/>
              </a:rPr>
              <a:t>Неваляшки</a:t>
            </a:r>
            <a:r>
              <a:rPr lang="ru-RU" sz="2000" dirty="0">
                <a:latin typeface="Times New Roman" pitchFamily="18" charset="0"/>
              </a:rPr>
              <a:t> ближе к нижнему краю (чтобы при раскачивании </a:t>
            </a:r>
            <a:r>
              <a:rPr lang="ru-RU" sz="2000" b="1" dirty="0">
                <a:latin typeface="Times New Roman" pitchFamily="18" charset="0"/>
              </a:rPr>
              <a:t>игрушка</a:t>
            </a:r>
            <a:r>
              <a:rPr lang="ru-RU" sz="2000" dirty="0">
                <a:latin typeface="Times New Roman" pitchFamily="18" charset="0"/>
              </a:rPr>
              <a:t> возвращалась в исходное </a:t>
            </a:r>
            <a:r>
              <a:rPr lang="ru-RU" sz="1800" dirty="0">
                <a:latin typeface="Times New Roman" pitchFamily="18" charset="0"/>
              </a:rPr>
              <a:t>положение).</a:t>
            </a:r>
            <a:r>
              <a:rPr lang="ru-RU" sz="3600" dirty="0"/>
              <a:t> </a:t>
            </a:r>
          </a:p>
        </p:txBody>
      </p:sp>
      <p:pic>
        <p:nvPicPr>
          <p:cNvPr id="31748" name="Picture 4" descr="detsad-201548-1499314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91630"/>
            <a:ext cx="6141343" cy="34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>
                <a:latin typeface="Times New Roman" pitchFamily="18" charset="0"/>
              </a:rPr>
              <a:t>Затем смазала кольцо клеем с другой стороны и приклеила к нему заднюю часть </a:t>
            </a:r>
            <a:r>
              <a:rPr lang="ru-RU" sz="2400" b="1">
                <a:latin typeface="Times New Roman" pitchFamily="18" charset="0"/>
              </a:rPr>
              <a:t>Неваляшки</a:t>
            </a:r>
            <a:r>
              <a:rPr lang="ru-RU" sz="2400">
                <a:latin typeface="Times New Roman" pitchFamily="18" charset="0"/>
              </a:rPr>
              <a:t>. Вот такая получилась </a:t>
            </a:r>
            <a:r>
              <a:rPr lang="ru-RU" sz="2400" b="1">
                <a:latin typeface="Times New Roman" pitchFamily="18" charset="0"/>
              </a:rPr>
              <a:t>игрушка Неваляшка</a:t>
            </a:r>
            <a:r>
              <a:rPr lang="ru-RU" sz="2400">
                <a:latin typeface="Times New Roman" pitchFamily="18" charset="0"/>
              </a:rPr>
              <a:t>.</a:t>
            </a:r>
            <a:r>
              <a:rPr lang="ru-RU" sz="3600"/>
              <a:t> </a:t>
            </a:r>
          </a:p>
        </p:txBody>
      </p:sp>
      <p:pic>
        <p:nvPicPr>
          <p:cNvPr id="32772" name="Picture 4" descr="detsad-201548-14993141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75606"/>
            <a:ext cx="6495207" cy="3651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detsad-201548-1499314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29045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_CooperBlack" pitchFamily="18" charset="-52"/>
              </a:rPr>
              <a:t>Оценка выполненной работы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_CooperBlack" pitchFamily="18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15566"/>
            <a:ext cx="90730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Каково общее впечатление от изделия?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Удачно ли подобраны материалы. Их цветосочетание?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Насколько прочна и удобна в использовании конструкция изделия?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Точно ли изготовлены отдельные детали?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Аккуратно ли выполнена сборка изделия?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Интересно ли оформлено изделие?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Какие конструкторские и технологические проблемы и как были решены (удачно или неудачно)?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7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151" y="33950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_CooperBlack" pitchFamily="18" charset="-52"/>
              </a:rPr>
              <a:t>Принцип действия неваляшки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_CooperBlack" pitchFamily="18" charset="-52"/>
            </a:endParaRPr>
          </a:p>
        </p:txBody>
      </p:sp>
      <p:pic>
        <p:nvPicPr>
          <p:cNvPr id="1026" name="Picture 2" descr="C:\Users\Дмитрий\Desktop\Сним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344" y="1264494"/>
            <a:ext cx="4095625" cy="30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9" y="1131590"/>
            <a:ext cx="4680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Неваляшка, или ванька-встанька, – детская игрушка, секрет которой заключается в грузиле, закреплённом внутри её. Стоит наклонить игрушку, как она тут же самостоятельно принимает положение.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8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1151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По принципу неваляшки изготавливают различные вещи: перечницы, часы, кружки для детей и многое другое.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126" name="Picture 6" descr="ÐÐ°ÑÑÐ¸Ð½ÐºÐ¸ Ð¿Ð¾ Ð·Ð°Ð¿ÑÐ¾ÑÑ ÐºÑÑÐ¶ÐºÐ° Ð½ÐµÐ²Ð°Ð»ÑÑÐºÐ° Ð¿Ð½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79" y="2422353"/>
            <a:ext cx="2484276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Ð°ÑÑÐ¸Ð½ÐºÐ¸ Ð¿Ð¾ Ð·Ð°Ð¿ÑÐ¾ÑÑ  Ð½ÐµÐ²Ð°Ð»ÑÑÐºÐ°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96505"/>
            <a:ext cx="2676670" cy="20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www.100suvenirov.ru/data/Image/c_objects/15547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32243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t24.stpulscen.ru/images/product/166/020/529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1818">
            <a:off x="5313538" y="2826556"/>
            <a:ext cx="1914600" cy="19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7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митрий\Desktop\Снимок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47" y="1275607"/>
            <a:ext cx="3969306" cy="277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2301" y="1294762"/>
            <a:ext cx="48934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Рассмотри изделие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Проведи его дизайн-анализ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Продумай этапы работы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Подготовь рабочее место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</a:rPr>
              <a:t>Изготовь изделие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7404" y="33950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_CooperBlack" pitchFamily="18" charset="-52"/>
              </a:rPr>
              <a:t>План работы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_CooperBlack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6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615" y="330568"/>
            <a:ext cx="623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_CooperBlack" pitchFamily="18" charset="-52"/>
              </a:rPr>
              <a:t>Технология изготовления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_CooperBlack" pitchFamily="18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320" y="3775150"/>
            <a:ext cx="844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Подумай, каким образом можно снять мерки со сторон коробки для оклейки.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1347614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Для изготовления используй вторсырьё: плоскую круглую коробочку из-под плавленого сыра.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аська\Desktop\сы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4532"/>
            <a:ext cx="2932113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320" y="911460"/>
            <a:ext cx="28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4715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3304" y="339502"/>
            <a:ext cx="623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_CooperBlack" pitchFamily="18" charset="-52"/>
              </a:rPr>
              <a:t>Технология изготовления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_CooperBlack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550" y="1089041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Подумай, что можно использовать в качестве грузила.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939902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Подумай, каким способом можно закрепить груз внутри коробки.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Маська\Desktop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8657" y="1612261"/>
            <a:ext cx="2706687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74640" y="1825557"/>
            <a:ext cx="28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4422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53304" y="339502"/>
            <a:ext cx="6237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_CooperBlack" pitchFamily="18" charset="-52"/>
              </a:rPr>
              <a:t>Технология изготовления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_CooperBlack" pitchFamily="18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892" y="769515"/>
            <a:ext cx="8422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Дополни изделие конусом для мордочки, ушками, глазками и другими деталями. По желанию внеси изменения в технологию изготовления изделия. </a:t>
            </a:r>
          </a:p>
        </p:txBody>
      </p:sp>
      <p:pic>
        <p:nvPicPr>
          <p:cNvPr id="3074" name="Picture 2" descr="C:\Users\Маська\Desktop\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302" y="2211710"/>
            <a:ext cx="3425179" cy="25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ська\Desktop\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83" t="7849" r="4258"/>
          <a:stretch/>
        </p:blipFill>
        <p:spPr bwMode="auto">
          <a:xfrm>
            <a:off x="593061" y="2050644"/>
            <a:ext cx="3527495" cy="16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аська\Desktop\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314" y="4084762"/>
            <a:ext cx="1648340" cy="69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029" y="2385343"/>
            <a:ext cx="28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5030" y="3853930"/>
            <a:ext cx="28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9792" y="3420694"/>
            <a:ext cx="28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82910" y="2409667"/>
            <a:ext cx="288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3075" name="Picture 3" descr="C:\Users\Маська\Desktop\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90"/>
          <a:stretch/>
        </p:blipFill>
        <p:spPr bwMode="auto">
          <a:xfrm>
            <a:off x="3240173" y="3404836"/>
            <a:ext cx="2122614" cy="159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2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847" y="33950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Проверь игрушку в действии. При необходимости внеси изменения в механизм равновесия.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7462" y="4289141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Обсуди с одноклассниками результаты работы.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Users\Маська\Desktop\Сним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198" y="1293608"/>
            <a:ext cx="2655493" cy="31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48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</a:rPr>
              <a:t>Вначале я нарисовала силуэт </a:t>
            </a:r>
            <a:r>
              <a:rPr lang="ru-RU" sz="2000" b="1" dirty="0">
                <a:latin typeface="Times New Roman" pitchFamily="18" charset="0"/>
              </a:rPr>
              <a:t>Неваляшки</a:t>
            </a:r>
            <a:r>
              <a:rPr lang="ru-RU" sz="2000" dirty="0">
                <a:latin typeface="Times New Roman" pitchFamily="18" charset="0"/>
              </a:rPr>
              <a:t> : для туловища - обвела по контуру мелкую тарелку, а для головы перевёрнутую чашку. По этому образцу вырезала из картона по две заготовки одинакового цвета на каждого ребёнка.</a:t>
            </a:r>
            <a:r>
              <a:rPr lang="ru-RU" sz="3600" dirty="0"/>
              <a:t> </a:t>
            </a:r>
          </a:p>
        </p:txBody>
      </p:sp>
      <p:sp>
        <p:nvSpPr>
          <p:cNvPr id="28677" name="AutoShape 5" descr="detsad-201548-1499313866"/>
          <p:cNvSpPr>
            <a:spLocks noChangeAspect="1" noChangeArrowheads="1"/>
          </p:cNvSpPr>
          <p:nvPr/>
        </p:nvSpPr>
        <p:spPr bwMode="auto">
          <a:xfrm>
            <a:off x="155575" y="34529"/>
            <a:ext cx="304800" cy="2286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8678" name="Picture 6" descr="detsad-201548-14993138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75606"/>
            <a:ext cx="7213104" cy="3675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286</Words>
  <Application>Microsoft Office PowerPoint</Application>
  <PresentationFormat>Экран (16:9)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a_CooperBlack</vt:lpstr>
      <vt:lpstr>Calibri</vt:lpstr>
      <vt:lpstr>Times New Roman</vt:lpstr>
      <vt:lpstr>Adana script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Вначале я нарисовала силуэт Неваляшки : для туловища - обвела по контуру мелкую тарелку, а для головы перевёрнутую чашку. По этому образцу вырезала из картона по две заготовки одинакового цвета на каждого ребёнка. </vt:lpstr>
      <vt:lpstr>Из белой бумаги вырезала большой круг - лицо и два маленьких – руки. </vt:lpstr>
      <vt:lpstr>Лицо наклеила на голову и нарисовала фломастерами черты лица, а руки приклеила по обе стороны от туловища. Туловище можно украсить «пуговицами».</vt:lpstr>
      <vt:lpstr> Кольцо втулки смазала по линии среза клеем ПВА и приклеила с обратной стороны на туловище Неваляшки ближе к нижнему краю (чтобы при раскачивании игрушка возвращалась в исходное положение). </vt:lpstr>
      <vt:lpstr>Затем смазала кольцо клеем с другой стороны и приклеила к нему заднюю часть Неваляшки. Вот такая получилась игрушка Неваляшка.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33</cp:revision>
  <dcterms:created xsi:type="dcterms:W3CDTF">2019-05-23T17:39:56Z</dcterms:created>
  <dcterms:modified xsi:type="dcterms:W3CDTF">2025-04-02T19:30:57Z</dcterms:modified>
</cp:coreProperties>
</file>