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1" r:id="rId2"/>
    <p:sldId id="257" r:id="rId3"/>
    <p:sldId id="258" r:id="rId4"/>
    <p:sldId id="268" r:id="rId5"/>
    <p:sldId id="269" r:id="rId6"/>
    <p:sldId id="270" r:id="rId7"/>
    <p:sldId id="271" r:id="rId8"/>
    <p:sldId id="263" r:id="rId9"/>
    <p:sldId id="272" r:id="rId10"/>
    <p:sldId id="266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9A5FD-EE29-43CD-B998-3AAE1C66E94C}" type="datetimeFigureOut">
              <a:rPr lang="ru-RU" smtClean="0"/>
              <a:pPr/>
              <a:t>16.03.2025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26280-3CAB-4F6B-8007-C408C2854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9A5FD-EE29-43CD-B998-3AAE1C66E94C}" type="datetimeFigureOut">
              <a:rPr lang="ru-RU" smtClean="0"/>
              <a:pPr/>
              <a:t>16.03.2025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26280-3CAB-4F6B-8007-C408C2854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9A5FD-EE29-43CD-B998-3AAE1C66E94C}" type="datetimeFigureOut">
              <a:rPr lang="ru-RU" smtClean="0"/>
              <a:pPr/>
              <a:t>16.03.2025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26280-3CAB-4F6B-8007-C408C2854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9A5FD-EE29-43CD-B998-3AAE1C66E94C}" type="datetimeFigureOut">
              <a:rPr lang="ru-RU" smtClean="0"/>
              <a:pPr/>
              <a:t>16.03.2025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26280-3CAB-4F6B-8007-C408C2854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9A5FD-EE29-43CD-B998-3AAE1C66E94C}" type="datetimeFigureOut">
              <a:rPr lang="ru-RU" smtClean="0"/>
              <a:pPr/>
              <a:t>16.03.2025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26280-3CAB-4F6B-8007-C408C2854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9A5FD-EE29-43CD-B998-3AAE1C66E94C}" type="datetimeFigureOut">
              <a:rPr lang="ru-RU" smtClean="0"/>
              <a:pPr/>
              <a:t>16.03.2025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26280-3CAB-4F6B-8007-C408C2854F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9A5FD-EE29-43CD-B998-3AAE1C66E94C}" type="datetimeFigureOut">
              <a:rPr lang="ru-RU" smtClean="0"/>
              <a:pPr/>
              <a:t>16.03.2025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26280-3CAB-4F6B-8007-C408C2854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9A5FD-EE29-43CD-B998-3AAE1C66E94C}" type="datetimeFigureOut">
              <a:rPr lang="ru-RU" smtClean="0"/>
              <a:pPr/>
              <a:t>16.03.2025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26280-3CAB-4F6B-8007-C408C2854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9A5FD-EE29-43CD-B998-3AAE1C66E94C}" type="datetimeFigureOut">
              <a:rPr lang="ru-RU" smtClean="0"/>
              <a:pPr/>
              <a:t>16.03.2025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26280-3CAB-4F6B-8007-C408C2854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9A5FD-EE29-43CD-B998-3AAE1C66E94C}" type="datetimeFigureOut">
              <a:rPr lang="ru-RU" smtClean="0"/>
              <a:pPr/>
              <a:t>16.03.2025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D26280-3CAB-4F6B-8007-C408C2854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9A5FD-EE29-43CD-B998-3AAE1C66E94C}" type="datetimeFigureOut">
              <a:rPr lang="ru-RU" smtClean="0"/>
              <a:pPr/>
              <a:t>16.03.2025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26280-3CAB-4F6B-8007-C408C2854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919A5FD-EE29-43CD-B998-3AAE1C66E94C}" type="datetimeFigureOut">
              <a:rPr lang="ru-RU" smtClean="0"/>
              <a:pPr/>
              <a:t>16.03.2025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4BD26280-3CAB-4F6B-8007-C408C2854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.ytimg.com/vi/h4jgy7CO3X8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7936881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8772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Говорящий носок на руку для"/>
          <p:cNvPicPr>
            <a:picLocks noChangeAspect="1" noChangeArrowheads="1"/>
          </p:cNvPicPr>
          <p:nvPr/>
        </p:nvPicPr>
        <p:blipFill>
          <a:blip r:embed="rId2" cstate="print"/>
          <a:srcRect b="14187"/>
          <a:stretch>
            <a:fillRect/>
          </a:stretch>
        </p:blipFill>
        <p:spPr bwMode="auto">
          <a:xfrm>
            <a:off x="571500" y="476672"/>
            <a:ext cx="8572500" cy="5517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188640"/>
            <a:ext cx="54867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Знакомьтесь, червяк </a:t>
            </a:r>
            <a:r>
              <a:rPr lang="ru-RU" sz="3200" dirty="0" err="1" smtClean="0"/>
              <a:t>Лоули</a:t>
            </a:r>
            <a:r>
              <a:rPr lang="ru-RU" sz="3200" dirty="0" smtClean="0"/>
              <a:t> </a:t>
            </a:r>
            <a:endParaRPr lang="ru-RU" sz="3200" dirty="0"/>
          </a:p>
        </p:txBody>
      </p:sp>
      <p:pic>
        <p:nvPicPr>
          <p:cNvPr id="21506" name="Picture 2" descr="игрушка на руку из носка своими рукам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980728"/>
            <a:ext cx="4003533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3.bp.blogspot.com/-StkJZtK4KkA/U47mMWx6NpI/AAAAAAAAbA0/3jj4ek0iSlE/s1600/%25D0%25A2%25D0%25B5%25D0%25B0%25D1%2582%25D1%2580-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7415439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9162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ykdom.ru/wp-content/uploads/2013/01/noski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50317"/>
            <a:ext cx="4049951" cy="329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album.foto.ru:8080/photos/or/193155/7329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9951" y="850317"/>
            <a:ext cx="4770502" cy="361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9243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332656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1. Носок выворачивается и обводится на картонке.</a:t>
            </a:r>
            <a:endParaRPr lang="ru-RU" dirty="0"/>
          </a:p>
        </p:txBody>
      </p:sp>
      <p:pic>
        <p:nvPicPr>
          <p:cNvPr id="1026" name="Picture 2" descr="Фото №1 Куклы из носков своими рукам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980728"/>
            <a:ext cx="5295900" cy="3971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2. Носок вставляется внутрь, а картонку смазать клеем </a:t>
            </a:r>
            <a:r>
              <a:rPr lang="ru-RU" i="1" dirty="0" smtClean="0"/>
              <a:t>(я использовала пистолет)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4578" name="Picture 2" descr="Фото №2 Много лет назад когда мой старший сын был маленький я сделала для него куклу из носков собачк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836712"/>
            <a:ext cx="5295900" cy="3971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Затем носок выворачивается, украшается по желанию.</a:t>
            </a:r>
            <a:endParaRPr lang="ru-RU" dirty="0"/>
          </a:p>
        </p:txBody>
      </p:sp>
      <p:pic>
        <p:nvPicPr>
          <p:cNvPr id="25602" name="Picture 2" descr="Фото №4 Я от имени этой куколки расспрашивала сына о его печалях о том что его тревожи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548680"/>
            <a:ext cx="5295900" cy="3971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Говорящий носок на руку дл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784976" cy="64911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марионетка червяк из колгот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6279232" cy="6279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Как сделать помпон из ниток"/>
          <p:cNvPicPr>
            <a:picLocks noChangeAspect="1" noChangeArrowheads="1"/>
          </p:cNvPicPr>
          <p:nvPr/>
        </p:nvPicPr>
        <p:blipFill>
          <a:blip r:embed="rId2" cstate="print"/>
          <a:srcRect b="14084"/>
          <a:stretch>
            <a:fillRect/>
          </a:stretch>
        </p:blipFill>
        <p:spPr bwMode="auto">
          <a:xfrm>
            <a:off x="539552" y="1556792"/>
            <a:ext cx="8212185" cy="489654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116632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</a:t>
            </a:r>
            <a:r>
              <a:rPr lang="ru-RU" dirty="0" smtClean="0"/>
              <a:t>амотайте </a:t>
            </a:r>
            <a:r>
              <a:rPr lang="ru-RU" dirty="0" smtClean="0"/>
              <a:t>несколько витков нити вокруг четырёх пальцев руки. Затем перевяжите пучок нитей посередине, не снимая с пальцев. Неудобство этого способа заключается в том, что без посторонней помощи проблематично плотно связать намотанные на руку нитки.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35</TotalTime>
  <Words>70</Words>
  <Application>Microsoft Office PowerPoint</Application>
  <PresentationFormat>Экран (4:3)</PresentationFormat>
  <Paragraphs>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Углы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Кукла-марионетка</dc:title>
  <dc:creator>школа 64</dc:creator>
  <cp:lastModifiedBy>user</cp:lastModifiedBy>
  <cp:revision>6</cp:revision>
  <dcterms:created xsi:type="dcterms:W3CDTF">2016-04-20T05:59:36Z</dcterms:created>
  <dcterms:modified xsi:type="dcterms:W3CDTF">2025-03-16T10:55:55Z</dcterms:modified>
</cp:coreProperties>
</file>