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90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524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606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18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=""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79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619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75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057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32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995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196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973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28" r:id="rId5"/>
    <p:sldLayoutId id="2147483733" r:id="rId6"/>
    <p:sldLayoutId id="2147483729" r:id="rId7"/>
    <p:sldLayoutId id="2147483730" r:id="rId8"/>
    <p:sldLayoutId id="2147483731" r:id="rId9"/>
    <p:sldLayoutId id="2147483732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F8A656C-0806-4677-A38B-DA5DF0F3C4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Всплеск краски на белом фоне">
            <a:extLst>
              <a:ext uri="{FF2B5EF4-FFF2-40B4-BE49-F238E27FC236}">
                <a16:creationId xmlns="" xmlns:a16="http://schemas.microsoft.com/office/drawing/2014/main" id="{A6F7EA0D-79A5-477F-8B15-9B10CF9B3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BEF8C6D-8BB3-473A-9607-D7381CC5C0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F709E8-C531-4562-9EBF-F0E4820B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7047" y="795509"/>
            <a:ext cx="5037616" cy="3011340"/>
          </a:xfrm>
        </p:spPr>
        <p:txBody>
          <a:bodyPr>
            <a:normAutofit/>
          </a:bodyPr>
          <a:lstStyle/>
          <a:p>
            <a:r>
              <a:rPr lang="ru-RU" dirty="0"/>
              <a:t>Игрушка из прищепки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386EFC9-E60D-4BC7-A94A-E241638A5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7047" y="3898924"/>
            <a:ext cx="5037616" cy="1777878"/>
          </a:xfrm>
        </p:spPr>
        <p:txBody>
          <a:bodyPr>
            <a:normAutofit/>
          </a:bodyPr>
          <a:lstStyle/>
          <a:p>
            <a:r>
              <a:rPr lang="ru-RU" dirty="0"/>
              <a:t>3 «В» класс</a:t>
            </a: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DCFDFFB9-D302-4A05-A770-D33232254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40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311A56-9666-4F9E-A442-2387E653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1. Нарисуем рыбку на картоне.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0D2FC69D-273B-467B-8456-D6C3A468B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0100" y="1690688"/>
            <a:ext cx="8051799" cy="5032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542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589A66-B066-4B15-9986-919553893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2. Разукрасим рыбку.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23E25D0-16C1-4AAC-A3A9-2BD6FE2C2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0100" y="1690688"/>
            <a:ext cx="8051799" cy="5032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261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C36C4D-D70A-4D9B-80D3-3A4FC1E3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3. Ножницами аккуратно вырежьте две части рыбки.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824DF29-1779-48FD-88DF-C46FCAA1C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0100" y="1690688"/>
            <a:ext cx="8051799" cy="5032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86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C102A6-68CD-4280-B417-D069420D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4. На прищепку на каждую частичку приклеиваем по половинке рыбки, да так, чтоб, когда прищепка будет закрыта, рыба смотрелась цельной.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96C47E04-51C3-4BF3-9D34-B3E919207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0100" y="1690688"/>
            <a:ext cx="8051799" cy="5032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3842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516044-FA44-4D6B-8F8A-5EF3163E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5. Игрушка из прищепок своими руками готова.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25A4AF9-52B2-4345-8799-854E9235B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0100" y="1690688"/>
            <a:ext cx="8051799" cy="5032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2138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F543EE-6D92-4049-ADE6-BBFBDE9F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 данному принципу, вы можете сделать игрушку на ваш вкус.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9AD7854-2357-41B1-8A2D-07E2684B6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165" y="1690688"/>
            <a:ext cx="6174740" cy="38592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5C4CCA-5B27-4730-A193-3CD6950AE6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7259" y="2998787"/>
            <a:ext cx="6174741" cy="38592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068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530" y="102128"/>
            <a:ext cx="4933781" cy="628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AutoShape 4" descr="https://i.pinimg.com/736x/ec/02/8a/ec028a1a1f917f645c49fc2efcaf2f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Росатом 2018\Desktop\ec028a1a1f917f645c49fc2efcaf2f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416" y="254000"/>
            <a:ext cx="45593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.pinimg.com/736x/d0/6d/0c/d06d0cdc5b0b96d7825c221d3062a4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D:\Росатом 2018\Desktop\d06d0cdc5b0b96d7825c221d3062a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2209" y="201083"/>
            <a:ext cx="6020858" cy="6460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renburgkniga.ru/wp-content/uploads/0/b/b/0bbae183ece39142c592dc5b149adf9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41" t="7927" r="41859" b="58962"/>
          <a:stretch/>
        </p:blipFill>
        <p:spPr bwMode="auto">
          <a:xfrm>
            <a:off x="239349" y="260648"/>
            <a:ext cx="5669280" cy="2270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827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renburgkniga.ru/wp-content/uploads/0/b/b/0bbae183ece39142c592dc5b149adf9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41" t="7927" r="41859" b="58962"/>
          <a:stretch/>
        </p:blipFill>
        <p:spPr bwMode="auto">
          <a:xfrm>
            <a:off x="239349" y="260648"/>
            <a:ext cx="5669280" cy="2270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ww.fonstola.ru/pic/202002/1680x1050/fonstola.ru_369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762" b="98095" l="4643" r="9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1" t="2958" r="7678"/>
          <a:stretch/>
        </p:blipFill>
        <p:spPr bwMode="auto">
          <a:xfrm>
            <a:off x="3393440" y="2057400"/>
            <a:ext cx="8798560" cy="4611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727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Работа\уроки\2 класс\труды\лягушка на пищепке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50" r="11455"/>
          <a:stretch/>
        </p:blipFill>
        <p:spPr bwMode="auto">
          <a:xfrm rot="5400000">
            <a:off x="6220185" y="880156"/>
            <a:ext cx="3568299" cy="8436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F:\Работа\уроки\2 класс\труды\лягушка на пищепке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78"/>
          <a:stretch/>
        </p:blipFill>
        <p:spPr bwMode="auto">
          <a:xfrm rot="5400000">
            <a:off x="2208255" y="-2186511"/>
            <a:ext cx="3407256" cy="7823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367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Работа\уроки\2 класс\труды\лягушка на пищепк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8329" y="-1696189"/>
            <a:ext cx="5587360" cy="9933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20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Работа\уроки\2 класс\труды\лягушка на пищепке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748" b="11984"/>
          <a:stretch/>
        </p:blipFill>
        <p:spPr bwMode="auto">
          <a:xfrm rot="16200000">
            <a:off x="734894" y="290832"/>
            <a:ext cx="5202743" cy="5574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Работа\уроки\2 класс\труды\лягушка на пищепке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603" b="11367"/>
          <a:stretch/>
        </p:blipFill>
        <p:spPr bwMode="auto">
          <a:xfrm rot="16200000">
            <a:off x="6771748" y="1337095"/>
            <a:ext cx="4840514" cy="5423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49843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 descr="F:\Работа\уроки\2 класс\труды\лягушка на пищепке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4032" y="-1561907"/>
            <a:ext cx="5427222" cy="9648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47109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Работа\уроки\2 класс\труды\лягушка на пищепке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50" r="11455"/>
          <a:stretch/>
        </p:blipFill>
        <p:spPr bwMode="auto">
          <a:xfrm rot="5400000">
            <a:off x="6534511" y="1217309"/>
            <a:ext cx="3367863" cy="7962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F:\Работа\уроки\2 класс\труды\лягушка на пищепке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78"/>
          <a:stretch/>
        </p:blipFill>
        <p:spPr bwMode="auto">
          <a:xfrm rot="5400000">
            <a:off x="2021580" y="-1999836"/>
            <a:ext cx="3119224" cy="7162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247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54CCD6-B0AC-45A5-A103-9D80AD332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Для работы понадобится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F691B0C-FA10-4062-9734-C72DD4FEF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07289" y="1818653"/>
            <a:ext cx="7977422" cy="4985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860059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1C2B31"/>
      </a:dk2>
      <a:lt2>
        <a:srgbClr val="F1F0F3"/>
      </a:lt2>
      <a:accent1>
        <a:srgbClr val="9AA81E"/>
      </a:accent1>
      <a:accent2>
        <a:srgbClr val="D09517"/>
      </a:accent2>
      <a:accent3>
        <a:srgbClr val="E75C29"/>
      </a:accent3>
      <a:accent4>
        <a:srgbClr val="D51734"/>
      </a:accent4>
      <a:accent5>
        <a:srgbClr val="E72995"/>
      </a:accent5>
      <a:accent6>
        <a:srgbClr val="D517D2"/>
      </a:accent6>
      <a:hlink>
        <a:srgbClr val="C14577"/>
      </a:hlink>
      <a:folHlink>
        <a:srgbClr val="7F7F7F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79</Words>
  <Application>Microsoft Office PowerPoint</Application>
  <PresentationFormat>Произвольный</PresentationFormat>
  <Paragraphs>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ShapesVTI</vt:lpstr>
      <vt:lpstr>Игрушка из прищепки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Для работы понадобится</vt:lpstr>
      <vt:lpstr>1. Нарисуем рыбку на картоне.</vt:lpstr>
      <vt:lpstr>2. Разукрасим рыбку.</vt:lpstr>
      <vt:lpstr>3. Ножницами аккуратно вырежьте две части рыбки.</vt:lpstr>
      <vt:lpstr>4. На прищепку на каждую частичку приклеиваем по половинке рыбки, да так, чтоб, когда прищепка будет закрыта, рыба смотрелась цельной.</vt:lpstr>
      <vt:lpstr>5. Игрушка из прищепок своими руками готова. </vt:lpstr>
      <vt:lpstr>По данному принципу, вы можете сделать игрушку на ваш вкус.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Игрушка из прищепки</dc:title>
  <dc:creator>Анастасия Игнатьева</dc:creator>
  <cp:lastModifiedBy>user</cp:lastModifiedBy>
  <cp:revision>4</cp:revision>
  <dcterms:created xsi:type="dcterms:W3CDTF">2021-04-13T00:31:40Z</dcterms:created>
  <dcterms:modified xsi:type="dcterms:W3CDTF">2025-04-07T14:33:38Z</dcterms:modified>
</cp:coreProperties>
</file>