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6" r:id="rId3"/>
    <p:sldId id="280" r:id="rId4"/>
    <p:sldId id="281" r:id="rId5"/>
    <p:sldId id="282" r:id="rId6"/>
    <p:sldId id="283" r:id="rId7"/>
    <p:sldId id="284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79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3155" autoAdjust="0"/>
  </p:normalViewPr>
  <p:slideViewPr>
    <p:cSldViewPr snapToGrid="0">
      <p:cViewPr varScale="1">
        <p:scale>
          <a:sx n="107" d="100"/>
          <a:sy n="107" d="100"/>
        </p:scale>
        <p:origin x="7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7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8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1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6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1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8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3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7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45DD-0229-4C42-A6E6-EC2787D952B6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CBC3C-457B-46E8-9D55-E1367FF1F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6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Скачать картинки Василек макросъемка, стоковые фото Василек макросъемка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595191" y="6292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" y="-10550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651" y="1122363"/>
            <a:ext cx="11062447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Интеллектуальная игра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«Быть патриотом: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з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нать свою историю,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любить семью,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з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ащищать Отечество»</a:t>
            </a:r>
            <a:endParaRPr lang="ru-RU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0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42811" y="-309632"/>
            <a:ext cx="176202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Что это за растение чудо-чай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69" y="245935"/>
            <a:ext cx="7737231" cy="61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3575" y="-309632"/>
            <a:ext cx="172355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Портрет Тадеуша Костюшко - Грасси, Иосиф Мария | FeelT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80" y="61546"/>
            <a:ext cx="5232046" cy="65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370" y="-309632"/>
            <a:ext cx="1569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Л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Александр Лукашенко — биография, личная жизнь, фото, новост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21" y="0"/>
            <a:ext cx="4601064" cy="66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836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44801"/>
            <a:ext cx="199285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AutoShape 2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ерб Минск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Герб Минс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60" y="163387"/>
            <a:ext cx="5289217" cy="6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416" y="-344801"/>
            <a:ext cx="176202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Н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На другом берегу (фильм, 2023) смотреть онлайн в хорошем качест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4" y="562706"/>
            <a:ext cx="9980901" cy="56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53593"/>
            <a:ext cx="172355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О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ТУРИЗ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50" y="846735"/>
            <a:ext cx="9660461" cy="48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71178"/>
            <a:ext cx="176202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Посвящение ВИА Песняры... Белый Аист (Филипова Элина) / Стихи.р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9779"/>
          <a:stretch/>
        </p:blipFill>
        <p:spPr bwMode="auto">
          <a:xfrm>
            <a:off x="1961104" y="158261"/>
            <a:ext cx="7789565" cy="61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889" y="-371178"/>
            <a:ext cx="145424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434" name="Picture 2" descr="Рушники (автоматический станок) | РУП &quot;Слуцкие Пояс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40" y="-21576831"/>
            <a:ext cx="9022849" cy="6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ушники (автоматический станок) | РУП &quot;Слуцкие Пояс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7" y="198071"/>
            <a:ext cx="8285077" cy="62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945" y="-371178"/>
            <a:ext cx="160813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482" name="Picture 2" descr="Стефания Станюта: биография, роли и фильмы на канале Дом к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79" y="588820"/>
            <a:ext cx="9192911" cy="52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837" y="-371178"/>
            <a:ext cx="151035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13 февраля. Урсула (Уршуля) Радзивилл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73" y="0"/>
            <a:ext cx="4923204" cy="666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50309"/>
            <a:ext cx="1569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А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Аист белый (Ciconia ciconi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99" y="256702"/>
            <a:ext cx="8186270" cy="6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1333" y="-371178"/>
            <a:ext cx="190468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Ф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1508" name="Picture 4" descr="О деятельности первопечатника современным язык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52" y="131884"/>
            <a:ext cx="4857400" cy="64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93932" y="820737"/>
            <a:ext cx="1037492" cy="1069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73" y="-371178"/>
            <a:ext cx="168507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Х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2530" name="Picture 2" descr="К 80-летней годовщине трагедии Хатыни - Посольство Республики Беларусь в  Федеративной Республике Герм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31" y="215477"/>
            <a:ext cx="8264769" cy="61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6066" y="-371178"/>
            <a:ext cx="183415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Ц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3554" name="Picture 2" descr="Глупый цыплёнок | Дом Сказ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18211"/>
          <a:stretch/>
        </p:blipFill>
        <p:spPr bwMode="auto">
          <a:xfrm>
            <a:off x="2145324" y="233240"/>
            <a:ext cx="7482253" cy="61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88" y="-371178"/>
            <a:ext cx="166904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Ч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4578" name="Picture 2" descr="Чабрец (или тимьян): что это, чем он полезен для организма, куда его  добавляют - Газета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8" y="492778"/>
            <a:ext cx="8217877" cy="54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15140"/>
            <a:ext cx="239039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Ш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AutoShape 2" descr="Пять знаменитых картин Марка Шагала о Витебске | Планета Беларус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Шагал, Марк Захарович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86" y="268907"/>
            <a:ext cx="4746081" cy="617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Пять знаменитых картин Марка Шагала о Витебске | Планета Белару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8179"/>
            <a:ext cx="6452996" cy="46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8472" y="-415140"/>
            <a:ext cx="246734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Щ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6626" name="Picture 2" descr="Вкусный Рецепт: Щи из свежей капусты без мя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43" y="424199"/>
            <a:ext cx="7907435" cy="57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32725"/>
            <a:ext cx="160813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Э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Бармица (экипировк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4" y="354513"/>
            <a:ext cx="9151254" cy="590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50309"/>
            <a:ext cx="238078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Ю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8674" name="Picture 2" descr="33. Ю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17713" r="20069"/>
          <a:stretch/>
        </p:blipFill>
        <p:spPr bwMode="auto">
          <a:xfrm>
            <a:off x="2743200" y="161376"/>
            <a:ext cx="5773270" cy="60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6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459" y="-388763"/>
            <a:ext cx="168507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Я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7650" name="Picture 2" descr="Якуб Колас - белорусский драматург, писатель, поэт, прозаик, публицист -  Наши люд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25" y="197224"/>
            <a:ext cx="4922850" cy="59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Лучшие книги Якуба Кола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52" y="365125"/>
            <a:ext cx="3851648" cy="58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3412" y="618565"/>
            <a:ext cx="1766047" cy="986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2055" y="1825625"/>
            <a:ext cx="919033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ОТВЕТЫ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50309"/>
            <a:ext cx="1569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Б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Ryhor Baradulin. У памяць народнага паэта Рыгора Барадуліна | Radzima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95" y="242031"/>
            <a:ext cx="4151695" cy="62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Барадулін Рыгор, Маладзік над стэпам - Беларуская Інтэрнэт-Бібліятэка  Kamunikat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 bwMode="auto">
          <a:xfrm>
            <a:off x="6639643" y="1027906"/>
            <a:ext cx="3673733" cy="439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Аист белый (Ciconia ciconi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99" y="256702"/>
            <a:ext cx="8186270" cy="6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9876" y="4745593"/>
            <a:ext cx="4416594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Аист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yhor Baradulin. У памяць народнага паэта Рыгора Барадуліна | Radzima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95" y="242031"/>
            <a:ext cx="4151695" cy="62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Барадулін Рыгор, Маладзік над стэпам - Беларуская Інтэрнэт-Бібліятэка  Kamunikat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 bwMode="auto">
          <a:xfrm>
            <a:off x="6639643" y="1027906"/>
            <a:ext cx="3673733" cy="439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4842064"/>
            <a:ext cx="9490097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Барадулин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Марина Василевская: биография, факты, личная жизнь, хобби, профессия,  подготовка к полету на МКС, что известно, старт 23 марта 2024 - KP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34" y="633595"/>
            <a:ext cx="9146931" cy="51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931" y="4842064"/>
            <a:ext cx="1116523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Василевская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Глобус физико-политический с подсветкой, на подставке, d-320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64" y="170331"/>
            <a:ext cx="6492401" cy="64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55764" y="4842064"/>
            <a:ext cx="6090129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Глобус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Праздник Дажынкі в Музее народной архитектуры и быта Новости объекта отдыха  23-Августа-2023 - Отдых в Беларуси Белору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72" y="271178"/>
            <a:ext cx="8724656" cy="5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3672" y="4842064"/>
            <a:ext cx="8388835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Дожинки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Интересные факты из жизни Ефросиньи Полоцкой — покровительницы и заступницы  Беларуси | Беларусь. Эволюция сознания | Дзе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21121"/>
          <a:stretch/>
        </p:blipFill>
        <p:spPr bwMode="auto">
          <a:xfrm>
            <a:off x="2126271" y="46394"/>
            <a:ext cx="6989886" cy="62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9754" y="3739276"/>
            <a:ext cx="8292655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Ефросинья</a:t>
            </a:r>
          </a:p>
          <a:p>
            <a:pPr algn="ctr"/>
            <a:r>
              <a:rPr lang="ru-RU" sz="10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Полоцкая</a:t>
            </a:r>
            <a:endParaRPr lang="ru-RU" sz="10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Книга Журавлиный крик. Альпийская баллада. Обелиск (сборник) — Василь Быков"/>
          <p:cNvSpPr>
            <a:spLocks noChangeAspect="1" noChangeArrowheads="1"/>
          </p:cNvSpPr>
          <p:nvPr/>
        </p:nvSpPr>
        <p:spPr bwMode="auto">
          <a:xfrm>
            <a:off x="4246395" y="1390649"/>
            <a:ext cx="680473" cy="6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Журавлиный крик купить на OZON по низкой цене в Беларуси, Минске, Гомеле  (14876447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85" y="142972"/>
            <a:ext cx="4464898" cy="63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88107" y="5098710"/>
            <a:ext cx="2869223" cy="8176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4" name="Picture 8" descr="Расул Гамзатов ~ Журавли (Мне кажется порою, что солдаты...) + Анализ 2  вариан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3" y="814643"/>
            <a:ext cx="5686359" cy="31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836" y="3778688"/>
            <a:ext cx="947406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Журавлиный </a:t>
            </a:r>
          </a:p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крик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988" y="4295964"/>
            <a:ext cx="5780750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Замки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Замок в Мире (Мирский замок)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43" y="0"/>
            <a:ext cx="5669873" cy="37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есвижский замок: истории, секреты и легенды | Белару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31" y="2433886"/>
            <a:ext cx="5753100" cy="43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9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Что это за растение чудо-чай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73" y="200215"/>
            <a:ext cx="7737231" cy="61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4325" y="4592280"/>
            <a:ext cx="985237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Иван чай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Портрет Тадеуша Костюшко - Грасси, Иосиф Мария | FeelT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80" y="61546"/>
            <a:ext cx="5232046" cy="65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0808" y="4620548"/>
            <a:ext cx="9603911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Костюшко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50309"/>
            <a:ext cx="1569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Марина Василевская: биография, факты, личная жизнь, хобби, профессия,  подготовка к полету на МКС, что известно, старт 23 марта 2024 - KP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34" y="633595"/>
            <a:ext cx="9146931" cy="51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Александр Лукашенко — биография, личная жизнь, фото, новост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21" y="0"/>
            <a:ext cx="4601064" cy="66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4762251"/>
            <a:ext cx="10019089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Лукашенко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836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Марк формель - Mark Formelle - markformelle.by - отзывы клиентов на сайте  Отзовик ба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ерб Минск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Герб Минс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60" y="163387"/>
            <a:ext cx="5289217" cy="6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756090"/>
            <a:ext cx="592822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Минск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На другом берегу (фильм, 2023) смотреть онлайн в хорошем качест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98" y="340582"/>
            <a:ext cx="9980901" cy="56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170009"/>
            <a:ext cx="120597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На другом берегу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ТУРИЗ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97" y="667441"/>
            <a:ext cx="9660461" cy="48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1432" y="4803935"/>
            <a:ext cx="8549135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Островец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Посвящение ВИА Песняры... Белый Аист (Филипова Элина) / Стихи.р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9779"/>
          <a:stretch/>
        </p:blipFill>
        <p:spPr bwMode="auto">
          <a:xfrm>
            <a:off x="1961104" y="158261"/>
            <a:ext cx="7789565" cy="61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7814" y="4673185"/>
            <a:ext cx="8037777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Песняры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Рушники (автоматический станок) | РУП &quot;Слуцкие Пояс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40" y="-21576831"/>
            <a:ext cx="9022849" cy="6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ушники (автоматический станок) | РУП &quot;Слуцкие Пояс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7" y="198071"/>
            <a:ext cx="8285077" cy="62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4979" y="4513401"/>
            <a:ext cx="7128875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Рушник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Стефания Станюта: биография, роли и фильмы на канале Дом к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67" y="113691"/>
            <a:ext cx="9192911" cy="52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2636" y="3816126"/>
            <a:ext cx="7439857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Стефания</a:t>
            </a:r>
          </a:p>
          <a:p>
            <a:pPr algn="ctr"/>
            <a:r>
              <a:rPr lang="ru-RU" sz="10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Станюта</a:t>
            </a:r>
            <a:endParaRPr lang="ru-RU" sz="10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3 февраля. Урсула (Уршуля) Радзивилл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73" y="0"/>
            <a:ext cx="4923204" cy="666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0095" y="4651060"/>
            <a:ext cx="6094937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Урсула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О деятельности первопечатника современным язык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52" y="131884"/>
            <a:ext cx="4857400" cy="64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93932" y="820737"/>
            <a:ext cx="1037492" cy="1069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55483" y="3647951"/>
            <a:ext cx="7483138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Франциск</a:t>
            </a:r>
          </a:p>
          <a:p>
            <a:pPr algn="ctr"/>
            <a:r>
              <a:rPr lang="ru-RU" sz="10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Скорина</a:t>
            </a:r>
            <a:endParaRPr lang="ru-RU" sz="10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К 80-летней годовщине трагедии Хатыни - Посольство Республики Беларусь в  Федеративной Республике Герм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31" y="215477"/>
            <a:ext cx="8264769" cy="61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1981" y="4909533"/>
            <a:ext cx="700704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Хатынь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098" y="-450309"/>
            <a:ext cx="146546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Г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Глобус физико-политический с подсветкой, на подставке, d-320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64" y="170331"/>
            <a:ext cx="6492401" cy="64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Глупый цыплёнок | Дом Сказ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18211"/>
          <a:stretch/>
        </p:blipFill>
        <p:spPr bwMode="auto">
          <a:xfrm>
            <a:off x="2145324" y="233240"/>
            <a:ext cx="7482253" cy="61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6855" y="4412183"/>
            <a:ext cx="9219190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Цыпленок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Чабрец (или тимьян): что это, чем он полезен для организма, куда его  добавляют - Газета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86" y="365125"/>
            <a:ext cx="8217877" cy="54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7682" y="4835742"/>
            <a:ext cx="644118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Чабрец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8411" y="-262542"/>
            <a:ext cx="568777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Шагал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AutoShape 2" descr="Пять знаменитых картин Марка Шагала о Витебске | Планета Беларус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Шагал, Марк Захарович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86" y="268907"/>
            <a:ext cx="4746081" cy="617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Пять знаменитых картин Марка Шагала о Витебске | Планета Белару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8179"/>
            <a:ext cx="6452996" cy="46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Вкусный Рецепт: Щи из свежей капусты без мя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95" y="365125"/>
            <a:ext cx="7907435" cy="57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93939" y="4552187"/>
            <a:ext cx="381386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Щи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Бармица (экипировк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4" y="354513"/>
            <a:ext cx="9151254" cy="590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9731" y="4842064"/>
            <a:ext cx="10849444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Экипировка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33. Ю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17713" r="20069"/>
          <a:stretch/>
        </p:blipFill>
        <p:spPr bwMode="auto">
          <a:xfrm>
            <a:off x="2743200" y="161376"/>
            <a:ext cx="5773270" cy="60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0776" y="4844043"/>
            <a:ext cx="919033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Юнгинген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Якуб Колас - белорусский драматург, писатель, поэт, прозаик, публицист -  Наши люд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25" y="197224"/>
            <a:ext cx="4922850" cy="59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Лучшие книги Якуба Кола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52" y="365125"/>
            <a:ext cx="3851648" cy="58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3412" y="618565"/>
            <a:ext cx="1766047" cy="986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33045" y="4873027"/>
            <a:ext cx="10092827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Якуб</a:t>
            </a:r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</a:t>
            </a:r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олас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5998" y="2055813"/>
            <a:ext cx="10080004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Молодцы!!!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467894"/>
            <a:ext cx="180530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Праздник Дажынкі в Музее народной архитектуры и быта Новости объекта отдыха  23-Августа-2023 - Отдых в Беларуси Белору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36" y="208878"/>
            <a:ext cx="8724656" cy="5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820" y="-467894"/>
            <a:ext cx="1569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Е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Интересные факты из жизни Ефросиньи Полоцкой — покровительницы и заступницы  Беларуси | Беларусь. Эволюция сознания | Дзе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21121"/>
          <a:stretch/>
        </p:blipFill>
        <p:spPr bwMode="auto">
          <a:xfrm>
            <a:off x="2145322" y="231896"/>
            <a:ext cx="6989886" cy="62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88763"/>
            <a:ext cx="230063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AutoShape 2" descr="Книга Журавлиный крик. Альпийская баллада. Обелиск (сборник) — Василь Быков"/>
          <p:cNvSpPr>
            <a:spLocks noChangeAspect="1" noChangeArrowheads="1"/>
          </p:cNvSpPr>
          <p:nvPr/>
        </p:nvSpPr>
        <p:spPr bwMode="auto">
          <a:xfrm>
            <a:off x="4246395" y="1390649"/>
            <a:ext cx="680473" cy="6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Журавлиный крик купить на OZON по низкой цене в Беларуси, Минске, Гомеле  (14876447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85" y="142972"/>
            <a:ext cx="4464898" cy="63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88107" y="5098710"/>
            <a:ext cx="2869223" cy="8176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4" name="Picture 8" descr="Расул Гамзатов ~ Журавли (Мне кажется порою, что солдаты...) + Анализ 2  вариан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4" y="1912059"/>
            <a:ext cx="5686359" cy="31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Фон для презентации Васильки - скачать фото и картинки для оформления  слай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7" y="-309632"/>
            <a:ext cx="150874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З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Замок в Мире (Мирский замок)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43" y="0"/>
            <a:ext cx="5669873" cy="37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есвижский замок: истории, секреты и легенды | Белару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31" y="2433886"/>
            <a:ext cx="5753100" cy="43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81</Words>
  <Application>Microsoft Office PowerPoint</Application>
  <PresentationFormat>Широкоэкранный</PresentationFormat>
  <Paragraphs>65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Методист</cp:lastModifiedBy>
  <cp:revision>19</cp:revision>
  <dcterms:created xsi:type="dcterms:W3CDTF">2025-03-11T12:59:31Z</dcterms:created>
  <dcterms:modified xsi:type="dcterms:W3CDTF">2025-04-07T10:43:50Z</dcterms:modified>
</cp:coreProperties>
</file>