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59" r:id="rId8"/>
    <p:sldId id="265" r:id="rId9"/>
    <p:sldId id="266" r:id="rId10"/>
    <p:sldId id="260" r:id="rId11"/>
    <p:sldId id="257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01" autoAdjust="0"/>
  </p:normalViewPr>
  <p:slideViewPr>
    <p:cSldViewPr snapToGrid="0">
      <p:cViewPr varScale="1">
        <p:scale>
          <a:sx n="63" d="100"/>
          <a:sy n="63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17B71-DB6A-4B8E-A65F-2FEB283B8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D0DC3F-FECE-4F0C-BD68-6F4D1E661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AAD66-930F-4E74-8F50-9A7919E8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D7BD3-D86D-4D2D-BDA2-7C73811E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B8133-A034-415E-AF00-AE2ABC61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7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D1449-07D2-4A0D-A2FF-841C9893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D26ED-C76E-4DB3-ABF1-2923A682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7D140-3D6D-4113-A1BE-150819FD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7DAF1-77D9-479E-A940-F593D9D3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6584B-B76A-4A36-9CF4-E168506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7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7B7889-02B1-4ADD-8039-E643F6483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EE0623-BDC5-4186-B486-D44A77E2B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94EF9-8E5E-4B8F-ADFF-7CC3A104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FAC8B-2B59-4033-B182-BB241E88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94180-7665-49B1-8960-B28E6B34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9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CBBA3-C392-4610-8782-31E3D810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5BEFE-16E4-4698-9581-B90B24932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98C30A-D730-4A5D-AFBD-14616F75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2CCD8-E389-4B3B-A906-BA5274D9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A1DC8-D2D0-45DD-8BB8-9F136FF5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C88A9-97E1-4665-8339-7CB4D1F4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3C305-D94E-4CEA-B6EF-66ED56C53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301E1-4772-4FAA-AC81-75384D46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7C8F4-8A84-4E1F-A5BF-6EE4899F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CC87E-3AF8-4DDC-80D4-99F0FF25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43513-0DDC-4E84-B74A-2BD31163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A0C04-0E23-4CF2-B415-731F791A6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E1000F-E82B-40F3-AAC9-8AABEFC34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EBEE18-315C-4A7C-8F39-251A398F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361CE-DF4F-42BC-8E31-6B318369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60368F-2F1C-402F-8127-07CFD43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62DC6-0C66-4080-B82E-EF48F1B5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419053-3885-4F4A-BE8A-8A1F3B95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E11AB3-464E-4F88-A4BD-5FD151B06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66E327-9BE3-473C-A90F-DD9EC1901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D45D5A-E532-4E43-A69C-1BC6A8771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805FB3-140A-4F29-924D-2D967336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E0A631-C5A5-48DA-96A1-24899AB2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B5C6F3-B546-4A77-BE9A-3B93EAD9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6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BBF24-910D-4ACF-804E-075F6DCD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6AC582-CE5B-4CCF-8891-223E79B8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3FCDBE-6CA6-4161-9BCD-CC6AEBE4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C59FB-9241-4C88-A9AB-7F0CCA74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5B2FAB-B726-45D4-A1DC-CBF8BB711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28AC4-E500-4F20-93EC-EED2B483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0498CA-9BDC-4745-B227-2EE4DC7F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2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AD85D-17DC-41A3-8436-E51B34A7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CF0DF-494D-41CB-B8B8-CF63336D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9BD61-A781-458F-A11E-828AFE7E9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0FA61D-E7CB-491E-B9CD-E3FC1A0E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C40566-032C-4369-90C8-50D0D862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6E66CD-B6EC-471B-9CD7-DCA52EFD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5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31130-0AAD-49B9-80D8-2B57746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26ED3E-B170-4720-89E4-8C0F7A076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A7EDD-462C-4EA7-937C-10ACF203D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EE43E-0975-488B-9C12-972D8917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E1F093-DA67-4683-9929-CED34F29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065B12-67FB-46C5-BE5B-556133E2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3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4A697-1DC0-41B9-AE2B-1BC361E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454351-2367-411B-AFB4-F51C8E85C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77B67-5FFB-4C42-9B89-F585BE0C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7C7D-7B3A-421D-B001-91A0EE1ED04C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3C859-D2D6-4D5B-9EDA-7E35755D6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EC921-E6AF-4B59-8BDE-B5F1BA48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C1C2-D5F5-4D4D-8A01-4DC70E57B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8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83283669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A6FFA-1F3F-4631-ADAB-97C7574F4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10120-2E31-4C2F-BA48-E6F7AC7DF785}"/>
              </a:ext>
            </a:extLst>
          </p:cNvPr>
          <p:cNvSpPr txBox="1"/>
          <p:nvPr/>
        </p:nvSpPr>
        <p:spPr>
          <a:xfrm>
            <a:off x="6575823" y="1009946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Школа №1568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№5,6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12049-525E-4CED-900E-2FF3EFDEC1F5}"/>
              </a:ext>
            </a:extLst>
          </p:cNvPr>
          <p:cNvSpPr txBox="1"/>
          <p:nvPr/>
        </p:nvSpPr>
        <p:spPr>
          <a:xfrm>
            <a:off x="635794" y="1616049"/>
            <a:ext cx="8986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 - творческий проект:</a:t>
            </a:r>
          </a:p>
          <a:p>
            <a:pPr algn="ctr"/>
            <a:r>
              <a:rPr lang="ru-RU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помочь птицам зимой?»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45203-82FF-448F-93C1-3E47B8F41A00}"/>
              </a:ext>
            </a:extLst>
          </p:cNvPr>
          <p:cNvSpPr txBox="1"/>
          <p:nvPr/>
        </p:nvSpPr>
        <p:spPr>
          <a:xfrm>
            <a:off x="7583090" y="5368795"/>
            <a:ext cx="6222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2024г.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6176F-E3A6-4787-B911-608775D0C4C8}"/>
              </a:ext>
            </a:extLst>
          </p:cNvPr>
          <p:cNvSpPr txBox="1"/>
          <p:nvPr/>
        </p:nvSpPr>
        <p:spPr>
          <a:xfrm>
            <a:off x="1346597" y="3429803"/>
            <a:ext cx="7029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ГБОУ Школа №1568 ДО №5,6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Домарева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группы №8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Добромыслова Ольга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Иматшоева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6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3CAAB7-F2CF-4D3C-B462-7D0496386399}"/>
              </a:ext>
            </a:extLst>
          </p:cNvPr>
          <p:cNvSpPr txBox="1"/>
          <p:nvPr/>
        </p:nvSpPr>
        <p:spPr>
          <a:xfrm>
            <a:off x="5928360" y="652701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сидят на стульчиках, на ковре. Педагог здоровается с ними и обращает внимание на доску.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Посмотрите, что здесь изображено?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Стук! Появляется Мишка. Здоровается с детьми. Я узнал, что у вас есть красивая елочка. Ой, а что это у вас за интересная кормушка?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у нас в лесу такой кормушки нет. А для чего она нужна?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Мишка, мы приглашаем тебя к нам на занятие. Но, прежде всего, попробуй с детьми сделать разминку для пальчиков.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FF2CFB-095A-4485-B28E-7AFE78CC1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063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F2DC01-0714-41A4-A73B-662648EE0EDB}"/>
              </a:ext>
            </a:extLst>
          </p:cNvPr>
          <p:cNvSpPr txBox="1"/>
          <p:nvPr/>
        </p:nvSpPr>
        <p:spPr>
          <a:xfrm>
            <a:off x="5928360" y="41613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выбор педагога)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1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F8598-E3AB-41EB-A603-947F789E1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66" y="0"/>
            <a:ext cx="53806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CD740-B0BF-42D3-A6AB-0A963C8981E8}"/>
              </a:ext>
            </a:extLst>
          </p:cNvPr>
          <p:cNvSpPr txBox="1"/>
          <p:nvPr/>
        </p:nvSpPr>
        <p:spPr>
          <a:xfrm>
            <a:off x="243840" y="117693"/>
            <a:ext cx="6096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Ну вот, пальчиковая разминка прошла весело. А теперь, я всем предлагаю сесть за столы и Мишка, ты тоже давай с нами.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садятся за столы. Вдруг, Мишка обращает внимание на предмет.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Ура! Я нашел кормушку! Смотрите, но в ней никого нет!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Мишка, а я слышу голоски.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Появляются птички.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птички – невелички. Мишка, а ты что здесь делаешь? Я пришел посмотреть на новогоднюю елку, но ребята для вас решили раскрасить кормушку. Тогда мы тоже останемся.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обращает внимание детей на доску и поэтапно объясняет задание. После раскрашивания кормушки, педагог предлагает детям насыпать (нарисовать) внутри семечки.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Птички и Мишка любуются рисунками. Мишка говорит, что теперь он всем в лесу расскажет о том, где птички питаются зимой в городе, прощается. Педагог сажает птичек в кормушку.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2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D9B963-1193-48A5-B789-1E45B0B19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56BF07-9C35-4E5C-B6C9-9A2C666EFEF5}"/>
              </a:ext>
            </a:extLst>
          </p:cNvPr>
          <p:cNvSpPr txBox="1"/>
          <p:nvPr/>
        </p:nvSpPr>
        <p:spPr>
          <a:xfrm>
            <a:off x="3870960" y="2030998"/>
            <a:ext cx="6096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мы сегодня раскрашивали?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нужна кормушка?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приходил к нам в гости?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наше занятие закончено. Вы все молодцы!</a:t>
            </a:r>
          </a:p>
          <a:p>
            <a:pPr marL="171450" indent="-171450">
              <a:buFontTx/>
              <a:buChar char="-"/>
            </a:pP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Открытое занятие размещено в социальной сети ВКонтакте:</a:t>
            </a:r>
            <a:r>
              <a:rPr lang="ru-R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  <a:hlinkClick r:id="rId3"/>
              </a:rPr>
              <a:t>https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  <a:hlinkClick r:id="rId3"/>
              </a:rPr>
              <a:t>://</a:t>
            </a:r>
            <a:r>
              <a:rPr lang="en-US" sz="12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  <a:hlinkClick r:id="rId3"/>
              </a:rPr>
              <a:t>vk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  <a:hlinkClick r:id="rId3"/>
              </a:rPr>
              <a:t>.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  <a:hlinkClick r:id="rId3"/>
              </a:rPr>
              <a:t>com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  <a:hlinkClick r:id="rId3"/>
              </a:rPr>
              <a:t>/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  <a:hlinkClick r:id="rId3"/>
              </a:rPr>
              <a:t>id</a:t>
            </a:r>
            <a:r>
              <a:rPr lang="ru-RU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 Emoji" panose="020B0502040204020203" pitchFamily="34" charset="0"/>
                <a:hlinkClick r:id="rId3"/>
              </a:rPr>
              <a:t>832836696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3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FBA6C2-E327-4AEF-956D-F2110451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956DCC-F269-4C4B-9E09-72DC12AE43EF}"/>
              </a:ext>
            </a:extLst>
          </p:cNvPr>
          <p:cNvSpPr txBox="1"/>
          <p:nvPr/>
        </p:nvSpPr>
        <p:spPr>
          <a:xfrm>
            <a:off x="1957387" y="797510"/>
            <a:ext cx="90297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Визитная карточка проекта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ГБОУ Школа №1568 ДО №5,6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Домарева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группы №8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Добромыслова Ольга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Иматшоева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помочь птицам зимой?»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СВАО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 (3-4 года)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речевое развитие, художественно-эстетическое развитие.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5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3E871-6766-4537-B014-965E425A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3A9D51-D974-4EFD-8A13-EC2BC5EB7909}"/>
              </a:ext>
            </a:extLst>
          </p:cNvPr>
          <p:cNvSpPr txBox="1"/>
          <p:nvPr/>
        </p:nvSpPr>
        <p:spPr>
          <a:xfrm>
            <a:off x="4957763" y="2274838"/>
            <a:ext cx="5243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ходе проведения непосредственно-образовательной деятельности, педагоги заметили, что многие дети не знают названия зимующих птиц и какая помощь им нужна в зимний период. Поэтому, было запланировано провести ряд занятий, которые бы решили эту проблему.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8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F8EBF0-643D-4B16-920A-06F1849B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9985CA-5E3B-4C7F-8AA9-525AA072204D}"/>
              </a:ext>
            </a:extLst>
          </p:cNvPr>
          <p:cNvSpPr txBox="1"/>
          <p:nvPr/>
        </p:nvSpPr>
        <p:spPr>
          <a:xfrm>
            <a:off x="675085" y="669101"/>
            <a:ext cx="88975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первоначальное представление детям о помощи птицам в зимний период.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диалогическую речь.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навыки раскрашивания.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природе.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4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1F089-3AAE-4E35-BA3E-7DC47F7E9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3" y="0"/>
            <a:ext cx="6777038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CC38F-3F5B-4DB0-8DD4-218424AB566E}"/>
              </a:ext>
            </a:extLst>
          </p:cNvPr>
          <p:cNvSpPr txBox="1"/>
          <p:nvPr/>
        </p:nvSpPr>
        <p:spPr>
          <a:xfrm>
            <a:off x="785812" y="1202115"/>
            <a:ext cx="41148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Чтение художественной литературы, наблюдения, рисование, беседа, аппликация, конструирование.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ходе реализации проекта, педагоги ожидают положительные результаты. Дошкольники повысят свой познавательный уровень, расширится их активный словарь, конструктивные и творческие возможности.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6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3089F-49FF-46FB-9604-03FE7C48B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85800"/>
            <a:ext cx="5562600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A73CA-35AB-44AE-BCE6-EEE093F123DD}"/>
              </a:ext>
            </a:extLst>
          </p:cNvPr>
          <p:cNvSpPr txBox="1"/>
          <p:nvPr/>
        </p:nvSpPr>
        <p:spPr>
          <a:xfrm>
            <a:off x="535782" y="190203"/>
            <a:ext cx="6093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План-график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подготовительный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7CF0F-0069-4D28-8338-AF826B3145FC}"/>
              </a:ext>
            </a:extLst>
          </p:cNvPr>
          <p:cNvSpPr txBox="1"/>
          <p:nvPr/>
        </p:nvSpPr>
        <p:spPr>
          <a:xfrm>
            <a:off x="289323" y="1642974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 ходе подготовки к проведению проекта, педагоги изучили литературу и подготовили материал. Был проведен опрос дошкольников, который дал следующие результаты: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1BDF9AF-1FEC-4ACC-BBFD-1B2369D2E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27534"/>
              </p:ext>
            </p:extLst>
          </p:nvPr>
        </p:nvGraphicFramePr>
        <p:xfrm>
          <a:off x="289323" y="3340357"/>
          <a:ext cx="5934075" cy="9144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966720">
                  <a:extLst>
                    <a:ext uri="{9D8B030D-6E8A-4147-A177-3AD203B41FA5}">
                      <a16:colId xmlns:a16="http://schemas.microsoft.com/office/drawing/2014/main" val="2103123439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val="4880927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Что я знаю?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Что я не знаю?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1.Как выглядит птица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1.Название зимующих птиц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537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2.Чем она питается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2.Как им помочь зимой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727542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65CD6833-5DD2-4449-94B8-6CD0D1E7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24" y="33690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8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855EC-1F2C-495C-A0F7-D4D0D46E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D7BBE-2E6B-4017-89D0-C8066C7266D3}"/>
              </a:ext>
            </a:extLst>
          </p:cNvPr>
          <p:cNvSpPr txBox="1"/>
          <p:nvPr/>
        </p:nvSpPr>
        <p:spPr>
          <a:xfrm>
            <a:off x="4446984" y="413088"/>
            <a:ext cx="70401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 – основной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12.12.24г – непосредственно-образовательная деятельность по рисованию: «Кормушка для птичек».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дать первоначальное представление детям о помощи птицам в зимний период.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BFB08-C949-4D8F-B8EB-AABD7FE13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85" y="2857501"/>
            <a:ext cx="54149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0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855EC-1F2C-495C-A0F7-D4D0D46E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27876-50E4-490B-9300-4605D39C0E5A}"/>
              </a:ext>
            </a:extLst>
          </p:cNvPr>
          <p:cNvSpPr txBox="1"/>
          <p:nvPr/>
        </p:nvSpPr>
        <p:spPr>
          <a:xfrm>
            <a:off x="517923" y="201096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№1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2E0CE4-993D-4807-AA06-C080909EA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5" t="26250" r="14170"/>
          <a:stretch/>
        </p:blipFill>
        <p:spPr>
          <a:xfrm>
            <a:off x="3443288" y="201096"/>
            <a:ext cx="3386137" cy="3057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294D51-95DD-4D0F-BA99-122C90098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5208" r="19098" b="11667"/>
          <a:stretch/>
        </p:blipFill>
        <p:spPr>
          <a:xfrm>
            <a:off x="7129464" y="201096"/>
            <a:ext cx="4886324" cy="3057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3FB871-9503-4889-9F04-41913B9952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3126" r="19450" b="2932"/>
          <a:stretch/>
        </p:blipFill>
        <p:spPr>
          <a:xfrm>
            <a:off x="4693920" y="3429000"/>
            <a:ext cx="5471160" cy="3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8F309F-A215-433F-AFF1-8044A63D9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66" y="0"/>
            <a:ext cx="538063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D4ACA-FD1D-4B9F-8FEA-F1AB9142C0AD}"/>
              </a:ext>
            </a:extLst>
          </p:cNvPr>
          <p:cNvSpPr txBox="1"/>
          <p:nvPr/>
        </p:nvSpPr>
        <p:spPr>
          <a:xfrm>
            <a:off x="199034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№2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62FA6-288D-4F03-A9E5-3345A79784F3}"/>
              </a:ext>
            </a:extLst>
          </p:cNvPr>
          <p:cNvSpPr txBox="1"/>
          <p:nvPr/>
        </p:nvSpPr>
        <p:spPr>
          <a:xfrm>
            <a:off x="457200" y="801975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открытого занятия по НОД.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Рисование: «Кормушка для птичек»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первоначальное представление детям о помощи зимующим птицам.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навыки аккуратного раскрашивания шаблона.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диалогическую речь.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природе.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 кормушки, черный карандаш, Мишка, птички (снегирь, синица), кормушка, магнитная доска, изображение кормушки с птичками.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85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782</Words>
  <Application>Microsoft Office PowerPoint</Application>
  <PresentationFormat>Широкоэкранный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Безлепкина</dc:creator>
  <cp:lastModifiedBy>Мария Безлепкина</cp:lastModifiedBy>
  <cp:revision>18</cp:revision>
  <dcterms:created xsi:type="dcterms:W3CDTF">2024-12-18T16:58:09Z</dcterms:created>
  <dcterms:modified xsi:type="dcterms:W3CDTF">2024-12-18T17:44:29Z</dcterms:modified>
</cp:coreProperties>
</file>