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5"/>
  </p:notesMasterIdLst>
  <p:sldIdLst>
    <p:sldId id="256" r:id="rId3"/>
    <p:sldId id="257" r:id="rId4"/>
    <p:sldId id="258" r:id="rId5"/>
    <p:sldId id="261" r:id="rId6"/>
    <p:sldId id="260" r:id="rId7"/>
    <p:sldId id="273" r:id="rId8"/>
    <p:sldId id="262" r:id="rId9"/>
    <p:sldId id="267" r:id="rId10"/>
    <p:sldId id="270" r:id="rId11"/>
    <p:sldId id="268" r:id="rId12"/>
    <p:sldId id="271" r:id="rId13"/>
    <p:sldId id="27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0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9.7093" units="1/cm"/>
          <inkml:channelProperty channel="Y" name="resolution" value="39.58763" units="1/cm"/>
        </inkml:channelProperties>
      </inkml:inkSource>
      <inkml:timestamp xml:id="ts0" timeString="2019-11-24T11:46:20.82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4316 5854,'0'50,"0"-26,-49 1,-1 25,1-25,-1 24,-24-24,49 0,0-25,0 49,0-49,0 25,25 0,-24-25,24 25,0 0,-25-1,0 1,25 0,0 0,-25 0,0 24,1-24,24 0,-25 0,0-1,25 1,-25 25,25-1,0 1,-25 0,25-1,-24 1,24 0,0-26,-25 1,0 50,25-51,0 26,0-25,-25 0,25 49,0-49,0 24,0-24,0 50,0-1,0 0,0 1,0 24,0 0,0-24,0 24,0-25,0 26,0-51,0 50,0 1,0-1,0 0,0 0,0 0,-25 25,1-24,24-26,-25 25,0 25,-25-49,26 24,-1 0,0 0,-25 25,1-49,-1 24,25 0,-24-24,-1-1,1 25,-1-24,25-1,-25 25,1-24,49-26,-50 1,25 24,-49-49,49 25,0-25,-24-1,24 1,-25 0,1-25,24 0,-49 0,-26 0,-24 0,50-25,-25 0,-25-24,24 49,-24-50,50 1,0-1,24 25,-24-24,49 24,0 0,0-25,-24 26,49-1,-25-25,0 1,0-1,0-24,1 24,24 0,-25 50,25-74,0 49,0-49,0 24,0-24,0 49,0-25,0 25,0 1,0-26,0 0,0 26,0-26,0 25,0-24,25 24,-25-25,24 50,-24-25,25 25,0-24,0 24,0-25,-25 0,49 25,-24 0,0 0,0 0,-1 0,1 0,25 0,-1 0,-24 0,50 0,-51 0,1 0,0 0,-25 25,25-25,0 49,-1-49,-24 25,0 0,25 0,0 0,-25 24,0-24,0 0,0 0,0 24,0-24,0 25,0-26,0 26,0 0,0-26,-25 1,25 0,-25 0,1 0,-26 24,50-24,-50 0,26 25,-1-26,-25 1,25 0,-24 0,24 24,-25-24,1 0,-1 25,1-26,-1 26,0-25,1 24,-1-24,1 25,-1-25,0 24,-24-24,24 0,1 24,24-49,0 0,-49 25,49-25,-25 25,25-25,1 0,-26 0,25 25,0-25,-24 0,-1 0,1 0,24 0,0 0,0 0,0 0</inkml:trace>
  <inkml:trace contextRef="#ctx0" brushRef="#br0" timeOffset="7859.0922">4341 5879,'0'0,"0"25,-25-1,25 1,0 25,0-1,-24-24,24 0,-25 0,25 24,0 26,-25-26,25-24,0 50,-25-26,0-24,25 25,-24-1,24 26,-25-1,25-49,-25 49,25-24,-25 24,25 1,-25-1,25-24,0 24,0 1,-24-1,24 0,-25 1,25-1,0 25,0-24,0-50,0 74,0-25,0 1,0-50,0 74,0-25,0-24,0-1,0 1,25 0,-1-1,1 1,0-1,0-24,24 25,-24-25,0-1,0-24,0 50,-1-50,26 0,24 0,1 0,-1 0,1 0,24 0,-25-25,50-24,-24-1,-1 25,-25-24,1-1,24-24,-25-26,25 51,25-50,0-25,-24-1,-26 1,25 25,1-25,-26 0,-24 50,24-25,-24-1,-26 26,1-25,0 24,25 1,-50-1,49 26,1-50,-25 24,24 1,-24-1,49 1,-24 0,-25 24,0 0,-1 1,1 24,0-25,0 26,-25-1,0 50,0 24,-50 50,1-24,-26 49,-24 25,25-1,-50 26,74-25,0-25,1 0,-26-50,26 26,24-1,-25 0,26-25,-1 1,0-1,0 25,0-24,0 49,-24 25,49-50,-50 0,25 25,-24-49,24 24,0 25,0-25,-24 50,24 0,-25-25,26 0,-26-25,0 25,26 0,-1 0,0-25,-25 25,26-49,-1-1,25 1,0 24,0 0,0-74,0 49,0-24,0 24,0-49,0 25,0-26,0 26,0-25,25-25,-25 25,24-1,1-24,0 25,0-25,49 0,25 0,-74 0,50 0,-1 0,25 0,-24-25,-26 1,-24-26,0-24,49-26,26 51,48-50,1-1,0 1,0 0,-25 0,0 0,0-1,-74 26,24-1,-49 26,24-1,-49 1,25-26,0 50,0-49,-25 24,49 1,-24-1,0 1,0 24,-25 0,0-25,0 75,0 25,0 24,-50-24,25-1,1 26,-26 24,25-25,-49 26,24-1,25-49,1 24,-1-49,25 74,-25-74,0 49,25-49,0 49,0-24,0 0,0-1,0 1,25-1,0 1,24-25,26 24,-1-49,1 25,-1 0,25 0,0-25,25 0,-24 25,-26-25,25 0,1 0,-1 0,0 0,0 0,25 0,-25 0,1 0,-26-50,50 25,-25-24,25 24,-24-50,-1-24,25 0,0-25,-25 25,-25-25,1 0,-26 49,-24 1,25-50,-1 49,1-49,-25 50,-25-25,0 24,0-24,0 25,0-1,0 1,-25-1,0-24,-24 0,24 0,-50 0,1 24,24 1,1 24,-1 25,-49-24,25-1,-1 50,1-25,-1 25,1 0,-25 0,-1 0,1 0,0 0,25 0,-1 0,26 0,-51 0,51 0,-26 0,1 0,49 0,-49 0,24 25,1 0,-1 0,25-25,-24 0,24 25,0-1,-25 26,25-25,-24 24,49-24,-50 25,25-1,1 1,24 0,-25-26,0 26,25-25,0 0,0 24,0 1,0-25,0-1,0 1,0 0,0 0,0 0,25 0,0-25,-1 0,1 0,0 24,0 1,0-25,-1 0,1 0,25 0,24 0,-49 0,50 0,-26 0,50 0,-74 0,74 0,-74 0,74 0,-24 0,-1 0,1 0,-26 0,26 0,-1-25,-49 25,49 0,1-24,-50 24,74 0,-50 0,26-25,-1 25,1-25,-1 0,-49 25,49 0,-24 0,24 0,1 0,-1-25,25 0,-24 25,-1 0,1-24,-1 24,25 0,-24 0,-1-25,-49 25,49-25,-49 25,25 0,-1 0,-24 0,0 0,0 0,-25-25,24 25,1 0,-25-25,25 1,0 24,0 0,-1-25,1 25,0 0,0 0,0-25,0 25,-1 0,-24-25,50 25,-25 0,0 0,-25-25,24 25,1 0,-25-24,0-1,25 0,-50 25,0 25,25 0,-24-25,-1 24,0-24,25 25,-25 0,-24-25,49 25,-25 0,25-1,-25 1,0-25,25 50,-25-50,0 0,1 49,-1 1,25-25,-25 0,0 0,0-25,25 49,-24-24,-1 25,0-1,-25-24,50 0,-24-25,-1 25,0-1,25 1,-25 0,25 0,0 0,-25-1,1 1,24 0,0 0,-25 0,25-1,-25 1,0 0,0 25,1-1,-1 1,25-1,-25-49,25 50,-25 0,25-1,-25-49,1 50,24 0,-50-26,50 1,-25 0,0 49,25-49,-24 0,-1 49,25-49,-25 0,0 25,0-26,1 1,24 0,-25 0,0 24,0-24,25 0,-25 0,25 0,-25-1,1 1,24 0,-25 0,25 0,-25-1,0-24,0 25,1 0,-1-25,-25 0,25 0,1 0,-26 0,0 0,26 0,-26 0,25 0,-49 0,49 0,-25 0,1 0,-1 0,25 0,1 0,-26 0,0-25,26 0,24 1,-25 24,25-25,0 0</inkml:trace>
  <inkml:trace contextRef="#ctx0" brushRef="#br0" timeOffset="11674.3475">11783 8533,'0'25,"-25"-1,25 1,0 0,-25 0,25 0,0 24,-25 1,-24-25,49 49,-50-24,25-1,0 1,1 24,-1-24,0-25,0 24,0-49,1 50,24 0,-25 24,0-49,0 24,25 1,0 0,0-1,0 26,0-1,-25-24,0-26,25 51,0-26,0 1,0 25,0-51,0 51,0-50,-24 24,-1 1,25-1,0-24,0 0,0 25,0-1,0 1,0-25,0 24,0 1,0-1,0-24,0 25,0-25,0-1,25-24,-1 25,1 0,-25 0,25 0,0-1,0-24,0 0,-1 0,1 0,25 0,-25 0,24 0,1 0,-25 0,24 0,1 0,-1-24,1-1,0-25,-1 25,1-24,-25-1,24 25,26-24,-51-1,26 1,0-26,-26 26,26-1,0 0,-1-24,-24 0,50-1,-51 1,26-1,0 1,-26-1,26 1,-25 49,0 0,-25-24,24 24,1 0,-25 0,25-24,0 24,-25 0,25 0,-25 1,0-1,0 0,0 50,0 0,0 24,-25-24,25 25,-25-1,0 1,0 24,25-24,-24-1,-1 26,0-26,25 26,-25-1,25-49,0 50,0-51,0 26,0 0,0-1,0 26,0-51,0 1,0 25,0-25,25-1,0 26,0-25,-1 24,1-24,0 0,25-25,-1 50,1-50,-1 24,-24 1,50-25,-51 0,76 0,-26 0,0 0,-24-25,25 1,-26-26,75-24,-25 24,1-24,-1-1,0 1,25-25,-50-1,50 26,-99 74,25-74,0-1,24 25,0-24,-24 24,24 1,-49-26,50 26,-51-1,26 1,-50-1,25-24,0 49,-25-50,0 26,0-1,0-24,0 24,0-24,0-1,0 50,0-49,0 24,-25 1,0-26,-25 26,26-1,-1 25,0-49,-25 49,26 0,-1-24,-25-1,1 1,-1 24,0 0,1 0,24-24,-25 24,1-25,-1 25,0-24,1 24,-1 0,25 25,-49-50,49 50,-49-24,49-1,-49 25,24-25,25 25,0 0,-24 0,-1 0,1 0,24 0,0 0,0 0,-49 25,24 0,-24-1,24 1,-24-25,24 50,25-25,-49 24,49-24,-25 25,1-25,24 24,0-49,0 50,-24-50,49 25,-25 24,0-49,0 50,25-1,-24 1,-1-25,25 49,-25-24,0 24,25-49,0 49,0 1,0-50,0 24,0 1,0 0,0-1,0-24,0 25,25-26,0 1,0 0,-1 0,26-25,0 25,-26-25,26 0,24 0,-24 0,24 0,-49 0,50 0,24 0,-25 0,-24 0,24 0,1-25,-1 0,25-25,-24 26,24-1,-25 0,50-25,-49 26,-1-26,50 25,-24 0,-26 0,50 1,-74-1,-1 0,1 25,24-50,-24 26,24 24,-24-25,24 0,1 25,24 0,0-25,25 25,-25 0,-24-25,-50 25,49 0,-49 0,0 0,-1 0,1 0</inkml:trace>
  <inkml:trace contextRef="#ctx0" brushRef="#br0" timeOffset="14329.8793">17091 9451,'0'0,"0"24,25-24,-1 0,1 0,-25-24,25 24,-25-25,0-25,25 25,-25-24,0-26,0 26,0-26,0 51,0-76,0 26,0 49,0-74,0 24,0 1,0 24,-25-24,25 24,-50 1,50 24,-49-25,24 26,25-1,-25 25,0-25,-24 0,-26 25,51 0,-51 0,26 0,-26 0,1 0,24 0,-24 0,24 25,0 25,-24-50,0 49,24-24,0 25,1-26,24 1,0 0,0 0,-24 24,24 1,-25 24,26-24,-26 0,25 24,-24 25,24-24,-25-1,0 1,50 24,-24-25,-1 1,0-1,25 0,0 1,0-1,0-49,0 49,0 1,0-50,0 49,0 1,0-1,25 0,-25-24,25 0,24-26,-49 51,50-50,-25-1,24 26,-24-25,0 0,0-25,-25 24,25-24,-1 0,1 0,0 0,0 0,0 0,24 0,-24 0,0-49,0 24,-1-25,1 26,25-51,-1 26,1-1,24-49,-24 24,24-49,26 50,-1-50,-25-25,26 0,-1-24,0 24,-25 0,-24 25,-25 25,24-1,-24 51,0 24,-25 0,0-24,0 24,0 0,0 50,0 24,0 26,-25 24,0 0,-24 25,-1 50,1-50,-1 25,0 24,1 1,-1-25,50-50,-49 50,24 0,-25 24,25-49,-24 25,24 0,-25-25,1 25,24 0,0 24,0-49,0 50,-24 0,-1-1,-24 1,24 0,1-26,-1 26,-24-25,-1 0,1 0,-1-1,26-48,-26 24,1 0,-1-25,1 0,0 0,-1-49,-24 24,25-24,-50 24,0-24,0 0,-25-1,-25 1,0-25,1-1,-1 1,25-25,-74 0,25 0,-1 0,26-49,-26-1,26-24,-51-51,26 1,-1 0,1-49,-25 24,0-49,49 49,25-25,0 50,25 0,25-25,25 50,24 0,25 24,0 1,25 49,0-49,0 49,0-49,0 49,0-25,50 0,24 1,75-1,25-24,24 24,50 1,50 24,0-50,49 26,-25-1,50 25,-24 1,49 24,-25 0,-75 0,26 0,-1 24,50 26,25 24,-74 1,-51-26,1 1,-25 0,-24-26,-26 1,-24 0,-1 0,-123-25,49 0,-74 0,49 0,-24 0,24 0,-49 0,0 0,0 0,0 0,-25-50,49 50,-49-49,25 24,0 0,0 0,-25 0</inkml:trace>
  <inkml:trace contextRef="#ctx0" brushRef="#br0" timeOffset="15189.2117">18405 8508</inkml:trace>
  <inkml:trace contextRef="#ctx0" brushRef="#br0" timeOffset="17469.0034">18405 8508,'0'-25,"-24"25,-1 0,0 25,25 25,-25 24,0-74,1 74,-26-24,50-25,-50 99,26-99,24 49,-25 1,0-1,0 0,25 1,-25-26,1 26,24-1,-25 1,25-1,0 0,0 1,0-1,0 1,-25-1,0 1,25-51,0 51,0-1,0-24,0 24,0-49,0 25,0-26,0 1,50 0,-25 25,49-26,-24 1,-1 25,26-50,24 25,50-25,-50 0,0 0,0 0,1 0,-1 0,25 0,-50 0,25-50,-24 25,-1-24,-24-1,-25 0,49-24,-24 0,-1-1,26 1,-51-50,26 49,-25 1,0-1,-25-49,25 50,-25 0,0-1,0 50,0-24,0-1,0 1,0 24,0 0,0-25,0 26,0-1,0 0,0 0,0 0,0-24,0 24,0 0,0 0,0 0,0 1,0 48,0 1,0 0,0 25,0-25,0 24,0-24,0-75,0 26,24-26,1 0,-25 25,25 1,0-26,-25 25,0 0,25 1,-25-1,24 0,-24 0,0 0,25 1,-25-1,25 0,-25 0,0 0,0 50,-25 25,25-1,-25 26,-24 24,24-25,-49 51,24-1,0 24,25 1,-24-25,-1 25,25 0,1-50,-1 25,0-25,0 1,25-51,0 50,0-74,0 50,0-51,0 51,0-1,0-49,0 49,0-49,0 50,0-51,0 26,0 0,25-1,0-24,0 25,24-25,1-1,-25 1,24-25,-24 25,25 0,-1 0,-24-1,0 1,25 0,-1 0,-24-25,0 25,0 24,-1-49,-24 25,25 0,-25 0,0 24,0 1,0-25,0 24,0 26,0-51,0 26,-25 0,1-1,-1 1,0-25,0-25,-24 24,24-24,-25 0,25 0,-49 0,-1 0,26 0,-26 0,1-24,-25-26,24 0,-24-24,50 24,-1 1,0-26,50 51,0-51,0 50,0-49,0 24,0-24,25 24,0 1,49-1,1-24,24-1,0 50,50-49,25 0,-1-26,26 1,-26 25,26-25,-26 24,26 1,-25-1,-75 1,0 24,-25 26,-24-26,-25 50,-25-50,25 50,-25-24,0-1</inkml:trace>
  <inkml:trace contextRef="#ctx0" brushRef="#br0" timeOffset="17507.5714">21556 10071,'-50'0</inkml:trace>
  <inkml:trace contextRef="#ctx0" brushRef="#br0" timeOffset="18141.4739">21928 8706</inkml:trace>
  <inkml:trace contextRef="#ctx0" brushRef="#br0" timeOffset="19814.6066">21928 8706,'0'50,"0"0,0-1,-25 1,0 24,25 1,-25 49,-24-25,-1 25,0-25,1 25,24-25,-25 25,1-49,-1 49,25-50,-24 1,24-1,0 25,0-24,1-1,-1 1,25-1,-25-24,25-26,0 26,0 0,0-1,0 1,0-25,0 24,0 1,0-1,0-24,25 0,-25 0,49 0,1 0,-25-25,49 0,-49 0,49 0,-24 0,0 0,-1-25,26-25,-1 0,0-24,1 24,-1-24,1 24,-26 1,-24 24,25-49,-25-1,24 50,-49-49,0 49,0-49,0 49,0-25,0 1,-25-1,1 1,-51-1,1-24,-1 49,-24-25,49 0,-24 26,24-26,-24 25,24 0,1 1,24-1,-25 0,50 0,-49 0,49 1,-25-26,25 0,0 26,0-26,0 0,0-24,0 49,25 0,24-24,-24 24,25-25,49 26,0-1,-24 0,24-25,0 26,0-1,50 0,-25 0,0 0,-25 0,1-24,24-1,0 25,-25-24,25-1,-74 1,-1 24,-24 0,25-25,-26 26,1-26,0 50,-25-25,0 0,0 1,25-1,-25 0,0 0,0-24,0-1,0 25,0 0,0 1,0 73,-25 26,-25 49,-24 24,0 26,-1 0,-24 49,25-25,24 50,-25-49,51-1,-26-24,25-25,0-25,1 25,24-25,-25 24,25-73,0-1,0 1,0-51,0 26,0 0,0-25,0-1,0 1,0 0,0 25,0-26,0 1,0 0,0 0,0 0,25-1,-1-24,1 0,0-24,0-26</inkml:trace>
  <inkml:trace contextRef="#ctx0" brushRef="#br0" timeOffset="20597.0907">24879 5184</inkml:trace>
  <inkml:trace contextRef="#ctx0" brushRef="#br0" timeOffset="21308.6614">24879 5184,'0'-25,"0"75,0 24,0 1,0 24,0 0,0 25,0-25,0 50,0-49,0 48,0-48,0-1,0 0,0 0,0-24,0-1,0-49,0 74,0-49,0 49,0 25,0-99,0 74,0-49,0 49,0 0,0-74,0 74,0-25,0 1,0-1,0 1,0-1,0-49,0 49,0 1,-24-1,-1 1,25-1,0-24,0-26,0 51,0-26,-25 26,0-50,25 49,0-49,-25 49,25-24,0-1,-24 1,-1 0,25-1,-25-24,0 50,25-51,0 1,0 0,-25 0</inkml:trace>
  <inkml:trace contextRef="#ctx0" brushRef="#br0" timeOffset="22204.601">24309 10988,'-25'0</inkml:trace>
  <inkml:trace contextRef="#ctx0" brushRef="#br0" timeOffset="24398.2387">24334 10889,'-25'0,"0"0,0 0,1 25,-1-25,0 0,0 25,25 0,0-1,-25-24,25 25,0 0,0 0,0 0,0 24,0-24,0 0,0 0,0 0,0-1,0 1,0 0,25 0,0 0,0-25,-25 24,25 1,24-25,1 25,-1-25,1 0,-25 0,24 0,1 0,-50-25,25 0,0 25,-1-24,-24-26,0 25,25 0,-25-24,0 24,0 0,0 0,0 0,0 1,0-26,0 25,0 0,0 1,-25 24,25-25,-24 25,-1-25,25 0,-25 25,0 0,0 0,1 0,-26 0,25 0,0 0,1 0,-1 0,25-25,25-49</inkml:trace>
  <inkml:trace contextRef="#ctx0" brushRef="#br0" timeOffset="27688.0664">24954 5283,'0'-24,"0"-1,0 0,0 0,0 0,0 1,0-1,0 0,0 0,0 0,0 1,0-1,0 0,0 0,0 0,0 1,0-1,0 0,0 0,-25 25,25-25,-25 25,0 0,1 0,-26 0,25 0,0 0,-24 0,24 0,0 0,0 0,1 0,-1 0,-25 0,25 0,1 0,-1 0,0 0,0 0,0 25,1-25,-1 25,25 25,-25-50,25 24,0 1,-25 0,25 0,-25 0,25-1,0 26,0-25,0 24,0 1,0 24,0-49,0 50,0-51,0 51,0-1,0 1,0-1,0 0,0 1,25-1,-25 1,25-1,0 1,0 24,-25-25,49 1,-24-1,25 50,-50-99,49 74,-24-25,0 1,-25-1,25 1,24-1,-49-49,25 49,0 1,0-26,-25 26,0-26,24-24,1 25,-25-25,0 49,25-49,0 24,-25-24,25 50,-25-51,0 26,0 0,0-26,24 51,-24-50,0 24,0-24,25 50,-25-26,0 1,0-25,0 24,0-24,25 0,-25 0,0-1,0 1,0 0,0 0,0 0,0-1,0 26,0 0,0-26,0 1,0 25,0-25,0-1,0 26,0-25,0 0,0-1,0 1,0 0,0 0,0 0,0 0,0-1,0 26,0-25,-25-25,25-25,0 0</inkml:trace>
  <inkml:trace contextRef="#ctx0" brushRef="#br0" timeOffset="28932.0078">25003 9178,'-24'0,"-1"0,0 0,0 25,0-25,-24 24,24 1,-25 0,1 0,24-25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8A5934-FCBA-4D97-8AC4-1C2FCE74048F}" type="datetimeFigureOut">
              <a:rPr lang="ru-RU" smtClean="0"/>
              <a:t>11.02.2025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3C5C37-5B6D-411E-91AE-46A96DA9CB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500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688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069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64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023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14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542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330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234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13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00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85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332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8.jpe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slide" Target="slide2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11" Type="http://schemas.openxmlformats.org/officeDocument/2006/relationships/image" Target="../media/image37.png"/><Relationship Id="rId5" Type="http://schemas.openxmlformats.org/officeDocument/2006/relationships/image" Target="../media/image31.jpeg"/><Relationship Id="rId10" Type="http://schemas.openxmlformats.org/officeDocument/2006/relationships/image" Target="../media/image36.png"/><Relationship Id="rId4" Type="http://schemas.openxmlformats.org/officeDocument/2006/relationships/image" Target="../media/image30.jpeg"/><Relationship Id="rId9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slide" Target="slide3.xml"/><Relationship Id="rId4" Type="http://schemas.openxmlformats.org/officeDocument/2006/relationships/slide" Target="slide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8.xml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19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12" Type="http://schemas.openxmlformats.org/officeDocument/2006/relationships/image" Target="../media/image1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jpeg"/><Relationship Id="rId11" Type="http://schemas.openxmlformats.org/officeDocument/2006/relationships/slide" Target="slide2.xml"/><Relationship Id="rId5" Type="http://schemas.openxmlformats.org/officeDocument/2006/relationships/image" Target="../media/image12.jpeg"/><Relationship Id="rId10" Type="http://schemas.openxmlformats.org/officeDocument/2006/relationships/image" Target="../media/image17.pn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18.xml"/><Relationship Id="rId1" Type="http://schemas.openxmlformats.org/officeDocument/2006/relationships/audio" Target="../media/audio1.wav"/><Relationship Id="rId6" Type="http://schemas.openxmlformats.org/officeDocument/2006/relationships/slide" Target="slide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8.xml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5576" y="476672"/>
            <a:ext cx="8136904" cy="689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МАДОУ «Детский сад №11» имени Героя России </a:t>
            </a:r>
          </a:p>
          <a:p>
            <a:pPr algn="ctr"/>
            <a:r>
              <a:rPr lang="ru-RU" dirty="0" err="1" smtClean="0"/>
              <a:t>Ильфата</a:t>
            </a:r>
            <a:r>
              <a:rPr lang="ru-RU" dirty="0" smtClean="0"/>
              <a:t> Закирова </a:t>
            </a:r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Мультимедийная  игра  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« Помоги </a:t>
            </a:r>
            <a:r>
              <a:rPr lang="ru-RU" sz="3600" b="1" dirty="0" err="1" smtClean="0">
                <a:solidFill>
                  <a:srgbClr val="FF0000"/>
                </a:solidFill>
              </a:rPr>
              <a:t>Смешарикам</a:t>
            </a:r>
            <a:r>
              <a:rPr lang="ru-RU" sz="3600" b="1" dirty="0" smtClean="0">
                <a:solidFill>
                  <a:srgbClr val="FF0000"/>
                </a:solidFill>
              </a:rPr>
              <a:t>» по ЧС</a:t>
            </a:r>
          </a:p>
          <a:p>
            <a:pPr algn="ctr"/>
            <a:r>
              <a:rPr lang="ru-RU" sz="3600" b="1" dirty="0">
                <a:solidFill>
                  <a:srgbClr val="FF0000"/>
                </a:solidFill>
              </a:rPr>
              <a:t>д</a:t>
            </a:r>
            <a:r>
              <a:rPr lang="ru-RU" sz="3600" b="1" dirty="0" smtClean="0">
                <a:solidFill>
                  <a:srgbClr val="FF0000"/>
                </a:solidFill>
              </a:rPr>
              <a:t>ля детей 6-7 лет</a:t>
            </a:r>
          </a:p>
          <a:p>
            <a:pPr algn="ctr"/>
            <a:endParaRPr lang="ru-RU" sz="3600" dirty="0" smtClean="0">
              <a:solidFill>
                <a:srgbClr val="FF0000"/>
              </a:solidFill>
            </a:endParaRPr>
          </a:p>
          <a:p>
            <a:pPr algn="ctr"/>
            <a:endParaRPr lang="ru-RU" sz="3600" dirty="0">
              <a:solidFill>
                <a:srgbClr val="FF0000"/>
              </a:solidFill>
            </a:endParaRPr>
          </a:p>
          <a:p>
            <a:pPr algn="ctr"/>
            <a:endParaRPr lang="ru-RU" sz="3600" dirty="0">
              <a:solidFill>
                <a:srgbClr val="FF0000"/>
              </a:solidFill>
            </a:endParaRPr>
          </a:p>
          <a:p>
            <a:pPr algn="ctr"/>
            <a:endParaRPr lang="ru-RU" sz="3600" dirty="0" smtClean="0"/>
          </a:p>
          <a:p>
            <a:pPr algn="r"/>
            <a:endParaRPr lang="ru-RU" sz="1600" dirty="0" smtClean="0"/>
          </a:p>
          <a:p>
            <a:pPr algn="r"/>
            <a:endParaRPr lang="ru-RU" sz="1600" dirty="0"/>
          </a:p>
          <a:p>
            <a:pPr algn="r"/>
            <a:r>
              <a:rPr lang="ru-RU" sz="1600" dirty="0" smtClean="0"/>
              <a:t>Выполнил: воспитатель </a:t>
            </a:r>
          </a:p>
          <a:p>
            <a:pPr algn="r"/>
            <a:r>
              <a:rPr lang="ru-RU" sz="1600" dirty="0" smtClean="0"/>
              <a:t>Васильева  </a:t>
            </a:r>
            <a:r>
              <a:rPr lang="ru-RU" sz="1600" dirty="0" smtClean="0"/>
              <a:t>Л.Н.</a:t>
            </a:r>
            <a:endParaRPr lang="ru-RU" sz="1600" dirty="0"/>
          </a:p>
          <a:p>
            <a:pPr algn="r"/>
            <a:endParaRPr lang="ru-RU" dirty="0" smtClean="0"/>
          </a:p>
          <a:p>
            <a:pPr algn="r"/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872" y="3645024"/>
            <a:ext cx="3672408" cy="236657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4898" y="476672"/>
            <a:ext cx="1377582" cy="1383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979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трелка вправо 2">
            <a:hlinkClick r:id="" action="ppaction://hlinkshowjump?jump=nextslide"/>
          </p:cNvPr>
          <p:cNvSpPr/>
          <p:nvPr/>
        </p:nvSpPr>
        <p:spPr>
          <a:xfrm>
            <a:off x="8172400" y="6309320"/>
            <a:ext cx="613663" cy="288032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9" t="6021" r="3976" b="8001"/>
          <a:stretch/>
        </p:blipFill>
        <p:spPr>
          <a:xfrm>
            <a:off x="457741" y="412955"/>
            <a:ext cx="8185355" cy="5896365"/>
          </a:xfrm>
          <a:prstGeom prst="rect">
            <a:avLst/>
          </a:prstGeom>
        </p:spPr>
      </p:pic>
      <p:grpSp>
        <p:nvGrpSpPr>
          <p:cNvPr id="24" name="1"/>
          <p:cNvGrpSpPr/>
          <p:nvPr/>
        </p:nvGrpSpPr>
        <p:grpSpPr>
          <a:xfrm>
            <a:off x="611560" y="548680"/>
            <a:ext cx="1944216" cy="1512168"/>
            <a:chOff x="611560" y="548680"/>
            <a:chExt cx="1944216" cy="1512168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611560" y="548680"/>
              <a:ext cx="1944216" cy="151216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1315806" y="843099"/>
              <a:ext cx="53572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dirty="0" smtClean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1</a:t>
              </a:r>
              <a:endParaRPr lang="ru-RU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  <p:grpSp>
        <p:nvGrpSpPr>
          <p:cNvPr id="25" name="2"/>
          <p:cNvGrpSpPr/>
          <p:nvPr/>
        </p:nvGrpSpPr>
        <p:grpSpPr>
          <a:xfrm>
            <a:off x="3578310" y="548680"/>
            <a:ext cx="1944216" cy="1512168"/>
            <a:chOff x="3607265" y="548680"/>
            <a:chExt cx="1944216" cy="1512168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3607265" y="548680"/>
              <a:ext cx="1944216" cy="151216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4311520" y="843099"/>
              <a:ext cx="53572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none" spc="0" dirty="0" smtClean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2</a:t>
              </a:r>
              <a:endParaRPr lang="ru-RU" sz="54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  <p:grpSp>
        <p:nvGrpSpPr>
          <p:cNvPr id="26" name="3"/>
          <p:cNvGrpSpPr/>
          <p:nvPr/>
        </p:nvGrpSpPr>
        <p:grpSpPr>
          <a:xfrm>
            <a:off x="6559164" y="530925"/>
            <a:ext cx="1944216" cy="1512168"/>
            <a:chOff x="6559164" y="530925"/>
            <a:chExt cx="1944216" cy="1512168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6559164" y="530925"/>
              <a:ext cx="1944216" cy="151216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7251974" y="843099"/>
              <a:ext cx="53572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none" spc="0" dirty="0" smtClean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3</a:t>
              </a:r>
              <a:endParaRPr lang="ru-RU" sz="54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  <p:grpSp>
        <p:nvGrpSpPr>
          <p:cNvPr id="28" name="4"/>
          <p:cNvGrpSpPr/>
          <p:nvPr/>
        </p:nvGrpSpPr>
        <p:grpSpPr>
          <a:xfrm>
            <a:off x="6547728" y="2672613"/>
            <a:ext cx="1944216" cy="1512168"/>
            <a:chOff x="6547728" y="2672613"/>
            <a:chExt cx="1944216" cy="1512168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6547728" y="2672613"/>
              <a:ext cx="1944216" cy="151216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7251974" y="2967032"/>
              <a:ext cx="53572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none" spc="0" dirty="0" smtClean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4</a:t>
              </a:r>
              <a:endParaRPr lang="ru-RU" sz="54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  <p:grpSp>
        <p:nvGrpSpPr>
          <p:cNvPr id="29" name="5"/>
          <p:cNvGrpSpPr/>
          <p:nvPr/>
        </p:nvGrpSpPr>
        <p:grpSpPr>
          <a:xfrm>
            <a:off x="3578310" y="2672916"/>
            <a:ext cx="1944216" cy="1512168"/>
            <a:chOff x="3578310" y="2672916"/>
            <a:chExt cx="1944216" cy="1512168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3578310" y="2672916"/>
              <a:ext cx="1944216" cy="151216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4304138" y="2967335"/>
              <a:ext cx="53572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none" spc="0" dirty="0" smtClean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5</a:t>
              </a:r>
              <a:endParaRPr lang="ru-RU" sz="54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  <p:grpSp>
        <p:nvGrpSpPr>
          <p:cNvPr id="27" name="6"/>
          <p:cNvGrpSpPr/>
          <p:nvPr/>
        </p:nvGrpSpPr>
        <p:grpSpPr>
          <a:xfrm>
            <a:off x="611560" y="2605052"/>
            <a:ext cx="1944216" cy="1512168"/>
            <a:chOff x="611560" y="2605052"/>
            <a:chExt cx="1944216" cy="1512168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611560" y="2605052"/>
              <a:ext cx="1944216" cy="151216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1282711" y="2899471"/>
              <a:ext cx="53572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none" spc="0" dirty="0" smtClean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6</a:t>
              </a:r>
              <a:endParaRPr lang="ru-RU" sz="54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  <p:grpSp>
        <p:nvGrpSpPr>
          <p:cNvPr id="30" name="7"/>
          <p:cNvGrpSpPr/>
          <p:nvPr/>
        </p:nvGrpSpPr>
        <p:grpSpPr>
          <a:xfrm>
            <a:off x="611560" y="4725144"/>
            <a:ext cx="1944216" cy="1512168"/>
            <a:chOff x="611560" y="4725144"/>
            <a:chExt cx="1944216" cy="1512168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611560" y="4725144"/>
              <a:ext cx="1944216" cy="151216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1248051" y="5017300"/>
              <a:ext cx="53572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none" spc="0" dirty="0" smtClean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7</a:t>
              </a:r>
              <a:endParaRPr lang="ru-RU" sz="54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  <p:grpSp>
        <p:nvGrpSpPr>
          <p:cNvPr id="32" name="8"/>
          <p:cNvGrpSpPr/>
          <p:nvPr/>
        </p:nvGrpSpPr>
        <p:grpSpPr>
          <a:xfrm>
            <a:off x="3578310" y="4728998"/>
            <a:ext cx="1944216" cy="1512169"/>
            <a:chOff x="3599892" y="4722880"/>
            <a:chExt cx="1944216" cy="1512169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3599892" y="4722880"/>
              <a:ext cx="1944216" cy="1512169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4304137" y="5019563"/>
              <a:ext cx="53572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none" spc="0" dirty="0" smtClean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8</a:t>
              </a:r>
              <a:endParaRPr lang="ru-RU" sz="54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  <p:grpSp>
        <p:nvGrpSpPr>
          <p:cNvPr id="31" name="9"/>
          <p:cNvGrpSpPr/>
          <p:nvPr/>
        </p:nvGrpSpPr>
        <p:grpSpPr>
          <a:xfrm>
            <a:off x="6547728" y="4722881"/>
            <a:ext cx="1944216" cy="1512168"/>
            <a:chOff x="6547728" y="4722881"/>
            <a:chExt cx="1944216" cy="1512168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6547728" y="4722881"/>
              <a:ext cx="1944216" cy="151216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7251974" y="5019563"/>
              <a:ext cx="53572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none" spc="0" dirty="0" smtClean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9</a:t>
              </a:r>
              <a:endParaRPr lang="ru-RU" sz="54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1545011" y="43623"/>
            <a:ext cx="6237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Расскажи </a:t>
            </a:r>
            <a:r>
              <a:rPr lang="ru-RU" b="1" dirty="0" err="1">
                <a:solidFill>
                  <a:srgbClr val="FF0000"/>
                </a:solidFill>
              </a:rPr>
              <a:t>С</a:t>
            </a:r>
            <a:r>
              <a:rPr lang="ru-RU" b="1" dirty="0" err="1" smtClean="0">
                <a:solidFill>
                  <a:srgbClr val="FF0000"/>
                </a:solidFill>
              </a:rPr>
              <a:t>мешарикам</a:t>
            </a:r>
            <a:r>
              <a:rPr lang="ru-RU" b="1" dirty="0" smtClean="0">
                <a:solidFill>
                  <a:srgbClr val="FF0000"/>
                </a:solidFill>
              </a:rPr>
              <a:t> действия при урагане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4" name="Управляющая кнопка: домой 33">
            <a:hlinkClick r:id="rId3" action="ppaction://hlinksldjump" highlightClick="1"/>
          </p:cNvPr>
          <p:cNvSpPr/>
          <p:nvPr/>
        </p:nvSpPr>
        <p:spPr>
          <a:xfrm>
            <a:off x="8561513" y="182122"/>
            <a:ext cx="449099" cy="461665"/>
          </a:xfrm>
          <a:prstGeom prst="actionButtonHome">
            <a:avLst/>
          </a:prstGeom>
          <a:solidFill>
            <a:schemeClr val="accent6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4912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172" y="3140968"/>
            <a:ext cx="3443523" cy="3036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0" y="732766"/>
            <a:ext cx="2882173" cy="2984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63688" y="332656"/>
            <a:ext cx="58326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«Тревожный» чемоданчик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s://i.ya-webdesign.com/images/bottle-clipart-water-container-10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81" y="2950274"/>
            <a:ext cx="1747833" cy="1747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www.opt23.ru/upload/iblock/651/IMG_8087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03" t="25484" r="20315" b="17293"/>
          <a:stretch/>
        </p:blipFill>
        <p:spPr bwMode="auto">
          <a:xfrm>
            <a:off x="6568820" y="2143890"/>
            <a:ext cx="1298141" cy="805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st.cherinfo.ru/pages/2016/11/11/spicki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116" y="5085184"/>
            <a:ext cx="1501299" cy="1000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A0AE7B"/>
              </a:clrFrom>
              <a:clrTo>
                <a:srgbClr val="A0AE7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0" t="17449" r="55224" b="7065"/>
          <a:stretch/>
        </p:blipFill>
        <p:spPr bwMode="auto">
          <a:xfrm rot="19854326">
            <a:off x="2021199" y="4501795"/>
            <a:ext cx="883070" cy="1288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68" t="11805" r="13281" b="14237"/>
          <a:stretch/>
        </p:blipFill>
        <p:spPr bwMode="auto">
          <a:xfrm>
            <a:off x="6998613" y="3140968"/>
            <a:ext cx="1163080" cy="664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501" y="1250703"/>
            <a:ext cx="1699571" cy="1699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111" y="4368378"/>
            <a:ext cx="2073964" cy="1789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33834"/>
            <a:ext cx="1197659" cy="1596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Управляющая кнопка: домой 15">
            <a:hlinkClick r:id="rId12" action="ppaction://hlinksldjump" highlightClick="1"/>
          </p:cNvPr>
          <p:cNvSpPr/>
          <p:nvPr/>
        </p:nvSpPr>
        <p:spPr>
          <a:xfrm>
            <a:off x="8227357" y="476672"/>
            <a:ext cx="449099" cy="461665"/>
          </a:xfrm>
          <a:prstGeom prst="actionButtonHome">
            <a:avLst/>
          </a:prstGeom>
          <a:solidFill>
            <a:schemeClr val="accent6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>
            <a:hlinkClick r:id="" action="ppaction://hlinkshowjump?jump=nextslide"/>
          </p:cNvPr>
          <p:cNvSpPr/>
          <p:nvPr/>
        </p:nvSpPr>
        <p:spPr>
          <a:xfrm>
            <a:off x="8172400" y="6309320"/>
            <a:ext cx="613663" cy="288032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DCD06A"/>
              </a:clrFrom>
              <a:clrTo>
                <a:srgbClr val="DCD06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489" y="3398216"/>
            <a:ext cx="1697764" cy="1273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836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61 -0.02706 L 0.22049 0.4014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05" y="214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9.80574E-7 L -0.29167 0.3286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83" y="164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-4.54209E-6 L 0.35434 0.1889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08" y="94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48011E-6 L 0.2757 -0.0203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85" y="-10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39593E-6 L 0.25191 -0.0314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87" y="-15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219 0.03908 L -0.34722 0.26572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60" y="113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99 -0.05527 L -0.25799 -0.0552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0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Рукописные данные 1"/>
              <p14:cNvContentPartPr/>
              <p14:nvPr/>
            </p14:nvContentPartPr>
            <p14:xfrm>
              <a:off x="44640" y="1723320"/>
              <a:ext cx="8956800" cy="3527640"/>
            </p14:xfrm>
          </p:contentPart>
        </mc:Choice>
        <mc:Fallback xmlns="">
          <p:pic>
            <p:nvPicPr>
              <p:cNvPr id="2" name="Рукописные данные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280" y="1713960"/>
                <a:ext cx="8975520" cy="354636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Улыбающееся лицо 2"/>
          <p:cNvSpPr/>
          <p:nvPr/>
        </p:nvSpPr>
        <p:spPr>
          <a:xfrm>
            <a:off x="3707904" y="4755220"/>
            <a:ext cx="2016224" cy="1800200"/>
          </a:xfrm>
          <a:prstGeom prst="smileyFac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Управляющая кнопка: домой 3">
            <a:hlinkClick r:id="rId4" action="ppaction://hlinksldjump" highlightClick="1"/>
          </p:cNvPr>
          <p:cNvSpPr/>
          <p:nvPr/>
        </p:nvSpPr>
        <p:spPr>
          <a:xfrm>
            <a:off x="8227357" y="476672"/>
            <a:ext cx="449099" cy="461665"/>
          </a:xfrm>
          <a:prstGeom prst="actionButtonHome">
            <a:avLst/>
          </a:prstGeom>
          <a:solidFill>
            <a:schemeClr val="accent6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6952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33998" y="229135"/>
            <a:ext cx="69829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Помоги героям принять 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правильные решения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06" y="1728449"/>
            <a:ext cx="8675588" cy="4500462"/>
          </a:xfrm>
          <a:prstGeom prst="rect">
            <a:avLst/>
          </a:prstGeom>
        </p:spPr>
      </p:pic>
      <p:grpSp>
        <p:nvGrpSpPr>
          <p:cNvPr id="8" name="Группа 7"/>
          <p:cNvGrpSpPr/>
          <p:nvPr/>
        </p:nvGrpSpPr>
        <p:grpSpPr>
          <a:xfrm>
            <a:off x="7195451" y="3429000"/>
            <a:ext cx="1324999" cy="1265041"/>
            <a:chOff x="7195451" y="3429000"/>
            <a:chExt cx="1324999" cy="1265041"/>
          </a:xfrm>
        </p:grpSpPr>
        <p:sp>
          <p:nvSpPr>
            <p:cNvPr id="18" name="Овал 17">
              <a:hlinkClick r:id="rId4" action="ppaction://hlinksldjump"/>
            </p:cNvPr>
            <p:cNvSpPr/>
            <p:nvPr/>
          </p:nvSpPr>
          <p:spPr>
            <a:xfrm>
              <a:off x="7195451" y="3429000"/>
              <a:ext cx="1324999" cy="126504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TextBox 18"/>
            <p:cNvSpPr txBox="1"/>
            <p:nvPr/>
          </p:nvSpPr>
          <p:spPr>
            <a:xfrm rot="775275">
              <a:off x="7314624" y="3862210"/>
              <a:ext cx="10574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rgbClr val="FF0000"/>
                  </a:solidFill>
                </a:rPr>
                <a:t>УРАГАН</a:t>
              </a:r>
              <a:endParaRPr lang="ru-RU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3415527" y="3633074"/>
            <a:ext cx="1156473" cy="588013"/>
            <a:chOff x="3415527" y="3633074"/>
            <a:chExt cx="1156473" cy="588013"/>
          </a:xfrm>
        </p:grpSpPr>
        <p:sp>
          <p:nvSpPr>
            <p:cNvPr id="25" name="Овал 24">
              <a:hlinkClick r:id="rId5" action="ppaction://hlinksldjump"/>
            </p:cNvPr>
            <p:cNvSpPr/>
            <p:nvPr/>
          </p:nvSpPr>
          <p:spPr>
            <a:xfrm>
              <a:off x="3415527" y="3633074"/>
              <a:ext cx="1152128" cy="588013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438068" y="3733595"/>
              <a:ext cx="11339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rgbClr val="FF0000"/>
                  </a:solidFill>
                </a:rPr>
                <a:t>ПОЖАР</a:t>
              </a:r>
              <a:endParaRPr lang="ru-RU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7" name="Стрелка вправо 26">
            <a:hlinkClick r:id="" action="ppaction://hlinkshowjump?jump=nextslide"/>
          </p:cNvPr>
          <p:cNvSpPr/>
          <p:nvPr/>
        </p:nvSpPr>
        <p:spPr>
          <a:xfrm>
            <a:off x="8172400" y="6309320"/>
            <a:ext cx="613663" cy="288032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9459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957" y="1336904"/>
            <a:ext cx="2755973" cy="3741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102"/>
          <p:cNvSpPr/>
          <p:nvPr/>
        </p:nvSpPr>
        <p:spPr>
          <a:xfrm>
            <a:off x="414415" y="2657572"/>
            <a:ext cx="12378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102</a:t>
            </a:r>
            <a:endParaRPr lang="ru-RU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8" name="101"/>
          <p:cNvSpPr/>
          <p:nvPr/>
        </p:nvSpPr>
        <p:spPr>
          <a:xfrm>
            <a:off x="421412" y="1282812"/>
            <a:ext cx="12378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101</a:t>
            </a:r>
            <a:endParaRPr lang="ru-RU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9688" y="194156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Помоги позвонить  в пожарную охрану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1" name="104"/>
          <p:cNvSpPr/>
          <p:nvPr/>
        </p:nvSpPr>
        <p:spPr>
          <a:xfrm>
            <a:off x="421412" y="5373216"/>
            <a:ext cx="12378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104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0" name="103"/>
          <p:cNvSpPr/>
          <p:nvPr/>
        </p:nvSpPr>
        <p:spPr>
          <a:xfrm>
            <a:off x="421410" y="4041681"/>
            <a:ext cx="12378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103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21796" y="194156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Выбери лишний знак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1" name="приборы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440" y="831383"/>
            <a:ext cx="1826189" cy="1826189"/>
          </a:xfrm>
          <a:prstGeom prst="rect">
            <a:avLst/>
          </a:prstGeom>
        </p:spPr>
      </p:pic>
      <p:pic>
        <p:nvPicPr>
          <p:cNvPr id="12" name="мусор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423" y="2664946"/>
            <a:ext cx="1883316" cy="1883316"/>
          </a:xfrm>
          <a:prstGeom prst="rect">
            <a:avLst/>
          </a:prstGeom>
        </p:spPr>
      </p:pic>
      <p:pic>
        <p:nvPicPr>
          <p:cNvPr id="13" name="спички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622" y="4761818"/>
            <a:ext cx="1815958" cy="1815958"/>
          </a:xfrm>
          <a:prstGeom prst="rect">
            <a:avLst/>
          </a:prstGeom>
        </p:spPr>
      </p:pic>
      <p:sp>
        <p:nvSpPr>
          <p:cNvPr id="35" name="Управляющая кнопка: домой 34">
            <a:hlinkClick r:id="rId7" action="ppaction://hlinksldjump" highlightClick="1"/>
          </p:cNvPr>
          <p:cNvSpPr/>
          <p:nvPr/>
        </p:nvSpPr>
        <p:spPr>
          <a:xfrm>
            <a:off x="8227357" y="476672"/>
            <a:ext cx="449099" cy="461665"/>
          </a:xfrm>
          <a:prstGeom prst="actionButtonHome">
            <a:avLst/>
          </a:prstGeom>
          <a:solidFill>
            <a:schemeClr val="accent6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трелка вправо 35">
            <a:hlinkClick r:id="" action="ppaction://hlinkshowjump?jump=nextslide"/>
          </p:cNvPr>
          <p:cNvSpPr/>
          <p:nvPr/>
        </p:nvSpPr>
        <p:spPr>
          <a:xfrm>
            <a:off x="8172400" y="6309320"/>
            <a:ext cx="613663" cy="288032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0643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9" grpId="0"/>
      <p:bldP spid="18" grpId="0"/>
      <p:bldP spid="21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лампа"/>
          <p:cNvSpPr/>
          <p:nvPr/>
        </p:nvSpPr>
        <p:spPr>
          <a:xfrm>
            <a:off x="1907704" y="1124744"/>
            <a:ext cx="1440160" cy="1368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телевизор"/>
          <p:cNvSpPr/>
          <p:nvPr/>
        </p:nvSpPr>
        <p:spPr>
          <a:xfrm>
            <a:off x="6660232" y="3732414"/>
            <a:ext cx="1866264" cy="20179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тюг"/>
          <p:cNvSpPr/>
          <p:nvPr/>
        </p:nvSpPr>
        <p:spPr>
          <a:xfrm>
            <a:off x="7740352" y="5949280"/>
            <a:ext cx="648072" cy="5869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175" y="1835434"/>
            <a:ext cx="5329238" cy="3914940"/>
          </a:xfrm>
          <a:prstGeom prst="rect">
            <a:avLst/>
          </a:prstGeom>
        </p:spPr>
      </p:pic>
      <p:sp>
        <p:nvSpPr>
          <p:cNvPr id="24" name="Freeform 28"/>
          <p:cNvSpPr>
            <a:spLocks/>
          </p:cNvSpPr>
          <p:nvPr/>
        </p:nvSpPr>
        <p:spPr bwMode="auto">
          <a:xfrm>
            <a:off x="1908175" y="1808820"/>
            <a:ext cx="2652713" cy="2055155"/>
          </a:xfrm>
          <a:custGeom>
            <a:avLst/>
            <a:gdLst>
              <a:gd name="T0" fmla="*/ 674 w 674"/>
              <a:gd name="T1" fmla="*/ 196 h 525"/>
              <a:gd name="T2" fmla="*/ 668 w 674"/>
              <a:gd name="T3" fmla="*/ 208 h 525"/>
              <a:gd name="T4" fmla="*/ 661 w 674"/>
              <a:gd name="T5" fmla="*/ 214 h 525"/>
              <a:gd name="T6" fmla="*/ 653 w 674"/>
              <a:gd name="T7" fmla="*/ 215 h 525"/>
              <a:gd name="T8" fmla="*/ 639 w 674"/>
              <a:gd name="T9" fmla="*/ 207 h 525"/>
              <a:gd name="T10" fmla="*/ 609 w 674"/>
              <a:gd name="T11" fmla="*/ 189 h 525"/>
              <a:gd name="T12" fmla="*/ 598 w 674"/>
              <a:gd name="T13" fmla="*/ 184 h 525"/>
              <a:gd name="T14" fmla="*/ 585 w 674"/>
              <a:gd name="T15" fmla="*/ 183 h 525"/>
              <a:gd name="T16" fmla="*/ 571 w 674"/>
              <a:gd name="T17" fmla="*/ 187 h 525"/>
              <a:gd name="T18" fmla="*/ 559 w 674"/>
              <a:gd name="T19" fmla="*/ 195 h 525"/>
              <a:gd name="T20" fmla="*/ 546 w 674"/>
              <a:gd name="T21" fmla="*/ 210 h 525"/>
              <a:gd name="T22" fmla="*/ 538 w 674"/>
              <a:gd name="T23" fmla="*/ 229 h 525"/>
              <a:gd name="T24" fmla="*/ 532 w 674"/>
              <a:gd name="T25" fmla="*/ 255 h 525"/>
              <a:gd name="T26" fmla="*/ 534 w 674"/>
              <a:gd name="T27" fmla="*/ 282 h 525"/>
              <a:gd name="T28" fmla="*/ 542 w 674"/>
              <a:gd name="T29" fmla="*/ 308 h 525"/>
              <a:gd name="T30" fmla="*/ 551 w 674"/>
              <a:gd name="T31" fmla="*/ 321 h 525"/>
              <a:gd name="T32" fmla="*/ 562 w 674"/>
              <a:gd name="T33" fmla="*/ 332 h 525"/>
              <a:gd name="T34" fmla="*/ 574 w 674"/>
              <a:gd name="T35" fmla="*/ 340 h 525"/>
              <a:gd name="T36" fmla="*/ 587 w 674"/>
              <a:gd name="T37" fmla="*/ 342 h 525"/>
              <a:gd name="T38" fmla="*/ 607 w 674"/>
              <a:gd name="T39" fmla="*/ 336 h 525"/>
              <a:gd name="T40" fmla="*/ 630 w 674"/>
              <a:gd name="T41" fmla="*/ 320 h 525"/>
              <a:gd name="T42" fmla="*/ 650 w 674"/>
              <a:gd name="T43" fmla="*/ 309 h 525"/>
              <a:gd name="T44" fmla="*/ 661 w 674"/>
              <a:gd name="T45" fmla="*/ 308 h 525"/>
              <a:gd name="T46" fmla="*/ 668 w 674"/>
              <a:gd name="T47" fmla="*/ 314 h 525"/>
              <a:gd name="T48" fmla="*/ 674 w 674"/>
              <a:gd name="T49" fmla="*/ 328 h 525"/>
              <a:gd name="T50" fmla="*/ 393 w 674"/>
              <a:gd name="T51" fmla="*/ 521 h 525"/>
              <a:gd name="T52" fmla="*/ 384 w 674"/>
              <a:gd name="T53" fmla="*/ 515 h 525"/>
              <a:gd name="T54" fmla="*/ 382 w 674"/>
              <a:gd name="T55" fmla="*/ 507 h 525"/>
              <a:gd name="T56" fmla="*/ 386 w 674"/>
              <a:gd name="T57" fmla="*/ 495 h 525"/>
              <a:gd name="T58" fmla="*/ 400 w 674"/>
              <a:gd name="T59" fmla="*/ 473 h 525"/>
              <a:gd name="T60" fmla="*/ 414 w 674"/>
              <a:gd name="T61" fmla="*/ 450 h 525"/>
              <a:gd name="T62" fmla="*/ 417 w 674"/>
              <a:gd name="T63" fmla="*/ 433 h 525"/>
              <a:gd name="T64" fmla="*/ 413 w 674"/>
              <a:gd name="T65" fmla="*/ 419 h 525"/>
              <a:gd name="T66" fmla="*/ 400 w 674"/>
              <a:gd name="T67" fmla="*/ 404 h 525"/>
              <a:gd name="T68" fmla="*/ 383 w 674"/>
              <a:gd name="T69" fmla="*/ 392 h 525"/>
              <a:gd name="T70" fmla="*/ 362 w 674"/>
              <a:gd name="T71" fmla="*/ 385 h 525"/>
              <a:gd name="T72" fmla="*/ 335 w 674"/>
              <a:gd name="T73" fmla="*/ 383 h 525"/>
              <a:gd name="T74" fmla="*/ 304 w 674"/>
              <a:gd name="T75" fmla="*/ 388 h 525"/>
              <a:gd name="T76" fmla="*/ 285 w 674"/>
              <a:gd name="T77" fmla="*/ 396 h 525"/>
              <a:gd name="T78" fmla="*/ 270 w 674"/>
              <a:gd name="T79" fmla="*/ 409 h 525"/>
              <a:gd name="T80" fmla="*/ 262 w 674"/>
              <a:gd name="T81" fmla="*/ 421 h 525"/>
              <a:gd name="T82" fmla="*/ 258 w 674"/>
              <a:gd name="T83" fmla="*/ 435 h 525"/>
              <a:gd name="T84" fmla="*/ 259 w 674"/>
              <a:gd name="T85" fmla="*/ 448 h 525"/>
              <a:gd name="T86" fmla="*/ 268 w 674"/>
              <a:gd name="T87" fmla="*/ 467 h 525"/>
              <a:gd name="T88" fmla="*/ 282 w 674"/>
              <a:gd name="T89" fmla="*/ 488 h 525"/>
              <a:gd name="T90" fmla="*/ 289 w 674"/>
              <a:gd name="T91" fmla="*/ 504 h 525"/>
              <a:gd name="T92" fmla="*/ 288 w 674"/>
              <a:gd name="T93" fmla="*/ 512 h 525"/>
              <a:gd name="T94" fmla="*/ 282 w 674"/>
              <a:gd name="T95" fmla="*/ 519 h 525"/>
              <a:gd name="T96" fmla="*/ 269 w 674"/>
              <a:gd name="T97" fmla="*/ 525 h 52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674"/>
              <a:gd name="T148" fmla="*/ 0 h 525"/>
              <a:gd name="T149" fmla="*/ 674 w 674"/>
              <a:gd name="T150" fmla="*/ 525 h 525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674" h="525">
                <a:moveTo>
                  <a:pt x="0" y="0"/>
                </a:moveTo>
                <a:lnTo>
                  <a:pt x="674" y="0"/>
                </a:lnTo>
                <a:lnTo>
                  <a:pt x="674" y="196"/>
                </a:lnTo>
                <a:lnTo>
                  <a:pt x="672" y="201"/>
                </a:lnTo>
                <a:lnTo>
                  <a:pt x="670" y="205"/>
                </a:lnTo>
                <a:lnTo>
                  <a:pt x="668" y="208"/>
                </a:lnTo>
                <a:lnTo>
                  <a:pt x="666" y="211"/>
                </a:lnTo>
                <a:lnTo>
                  <a:pt x="664" y="213"/>
                </a:lnTo>
                <a:lnTo>
                  <a:pt x="661" y="214"/>
                </a:lnTo>
                <a:lnTo>
                  <a:pt x="659" y="215"/>
                </a:lnTo>
                <a:lnTo>
                  <a:pt x="656" y="215"/>
                </a:lnTo>
                <a:lnTo>
                  <a:pt x="653" y="215"/>
                </a:lnTo>
                <a:lnTo>
                  <a:pt x="651" y="214"/>
                </a:lnTo>
                <a:lnTo>
                  <a:pt x="645" y="211"/>
                </a:lnTo>
                <a:lnTo>
                  <a:pt x="639" y="207"/>
                </a:lnTo>
                <a:lnTo>
                  <a:pt x="631" y="203"/>
                </a:lnTo>
                <a:lnTo>
                  <a:pt x="617" y="193"/>
                </a:lnTo>
                <a:lnTo>
                  <a:pt x="609" y="189"/>
                </a:lnTo>
                <a:lnTo>
                  <a:pt x="606" y="187"/>
                </a:lnTo>
                <a:lnTo>
                  <a:pt x="602" y="185"/>
                </a:lnTo>
                <a:lnTo>
                  <a:pt x="598" y="184"/>
                </a:lnTo>
                <a:lnTo>
                  <a:pt x="593" y="183"/>
                </a:lnTo>
                <a:lnTo>
                  <a:pt x="589" y="183"/>
                </a:lnTo>
                <a:lnTo>
                  <a:pt x="585" y="183"/>
                </a:lnTo>
                <a:lnTo>
                  <a:pt x="580" y="184"/>
                </a:lnTo>
                <a:lnTo>
                  <a:pt x="576" y="185"/>
                </a:lnTo>
                <a:lnTo>
                  <a:pt x="571" y="187"/>
                </a:lnTo>
                <a:lnTo>
                  <a:pt x="567" y="190"/>
                </a:lnTo>
                <a:lnTo>
                  <a:pt x="563" y="192"/>
                </a:lnTo>
                <a:lnTo>
                  <a:pt x="559" y="195"/>
                </a:lnTo>
                <a:lnTo>
                  <a:pt x="556" y="199"/>
                </a:lnTo>
                <a:lnTo>
                  <a:pt x="553" y="202"/>
                </a:lnTo>
                <a:lnTo>
                  <a:pt x="546" y="210"/>
                </a:lnTo>
                <a:lnTo>
                  <a:pt x="541" y="219"/>
                </a:lnTo>
                <a:lnTo>
                  <a:pt x="539" y="224"/>
                </a:lnTo>
                <a:lnTo>
                  <a:pt x="538" y="229"/>
                </a:lnTo>
                <a:lnTo>
                  <a:pt x="535" y="240"/>
                </a:lnTo>
                <a:lnTo>
                  <a:pt x="533" y="250"/>
                </a:lnTo>
                <a:lnTo>
                  <a:pt x="532" y="255"/>
                </a:lnTo>
                <a:lnTo>
                  <a:pt x="532" y="261"/>
                </a:lnTo>
                <a:lnTo>
                  <a:pt x="532" y="272"/>
                </a:lnTo>
                <a:lnTo>
                  <a:pt x="534" y="282"/>
                </a:lnTo>
                <a:lnTo>
                  <a:pt x="536" y="293"/>
                </a:lnTo>
                <a:lnTo>
                  <a:pt x="540" y="304"/>
                </a:lnTo>
                <a:lnTo>
                  <a:pt x="542" y="308"/>
                </a:lnTo>
                <a:lnTo>
                  <a:pt x="544" y="313"/>
                </a:lnTo>
                <a:lnTo>
                  <a:pt x="547" y="317"/>
                </a:lnTo>
                <a:lnTo>
                  <a:pt x="551" y="321"/>
                </a:lnTo>
                <a:lnTo>
                  <a:pt x="554" y="325"/>
                </a:lnTo>
                <a:lnTo>
                  <a:pt x="558" y="329"/>
                </a:lnTo>
                <a:lnTo>
                  <a:pt x="562" y="332"/>
                </a:lnTo>
                <a:lnTo>
                  <a:pt x="566" y="336"/>
                </a:lnTo>
                <a:lnTo>
                  <a:pt x="570" y="338"/>
                </a:lnTo>
                <a:lnTo>
                  <a:pt x="574" y="340"/>
                </a:lnTo>
                <a:lnTo>
                  <a:pt x="579" y="341"/>
                </a:lnTo>
                <a:lnTo>
                  <a:pt x="583" y="342"/>
                </a:lnTo>
                <a:lnTo>
                  <a:pt x="587" y="342"/>
                </a:lnTo>
                <a:lnTo>
                  <a:pt x="591" y="342"/>
                </a:lnTo>
                <a:lnTo>
                  <a:pt x="600" y="339"/>
                </a:lnTo>
                <a:lnTo>
                  <a:pt x="607" y="336"/>
                </a:lnTo>
                <a:lnTo>
                  <a:pt x="615" y="331"/>
                </a:lnTo>
                <a:lnTo>
                  <a:pt x="623" y="326"/>
                </a:lnTo>
                <a:lnTo>
                  <a:pt x="630" y="320"/>
                </a:lnTo>
                <a:lnTo>
                  <a:pt x="638" y="316"/>
                </a:lnTo>
                <a:lnTo>
                  <a:pt x="644" y="311"/>
                </a:lnTo>
                <a:lnTo>
                  <a:pt x="650" y="309"/>
                </a:lnTo>
                <a:lnTo>
                  <a:pt x="653" y="308"/>
                </a:lnTo>
                <a:lnTo>
                  <a:pt x="656" y="307"/>
                </a:lnTo>
                <a:lnTo>
                  <a:pt x="661" y="308"/>
                </a:lnTo>
                <a:lnTo>
                  <a:pt x="664" y="309"/>
                </a:lnTo>
                <a:lnTo>
                  <a:pt x="666" y="312"/>
                </a:lnTo>
                <a:lnTo>
                  <a:pt x="668" y="314"/>
                </a:lnTo>
                <a:lnTo>
                  <a:pt x="670" y="318"/>
                </a:lnTo>
                <a:lnTo>
                  <a:pt x="672" y="322"/>
                </a:lnTo>
                <a:lnTo>
                  <a:pt x="674" y="328"/>
                </a:lnTo>
                <a:lnTo>
                  <a:pt x="674" y="525"/>
                </a:lnTo>
                <a:lnTo>
                  <a:pt x="403" y="525"/>
                </a:lnTo>
                <a:lnTo>
                  <a:pt x="393" y="521"/>
                </a:lnTo>
                <a:lnTo>
                  <a:pt x="390" y="519"/>
                </a:lnTo>
                <a:lnTo>
                  <a:pt x="387" y="517"/>
                </a:lnTo>
                <a:lnTo>
                  <a:pt x="384" y="515"/>
                </a:lnTo>
                <a:lnTo>
                  <a:pt x="383" y="512"/>
                </a:lnTo>
                <a:lnTo>
                  <a:pt x="382" y="509"/>
                </a:lnTo>
                <a:lnTo>
                  <a:pt x="382" y="507"/>
                </a:lnTo>
                <a:lnTo>
                  <a:pt x="382" y="504"/>
                </a:lnTo>
                <a:lnTo>
                  <a:pt x="383" y="501"/>
                </a:lnTo>
                <a:lnTo>
                  <a:pt x="386" y="495"/>
                </a:lnTo>
                <a:lnTo>
                  <a:pt x="390" y="487"/>
                </a:lnTo>
                <a:lnTo>
                  <a:pt x="395" y="481"/>
                </a:lnTo>
                <a:lnTo>
                  <a:pt x="400" y="473"/>
                </a:lnTo>
                <a:lnTo>
                  <a:pt x="405" y="466"/>
                </a:lnTo>
                <a:lnTo>
                  <a:pt x="410" y="458"/>
                </a:lnTo>
                <a:lnTo>
                  <a:pt x="414" y="450"/>
                </a:lnTo>
                <a:lnTo>
                  <a:pt x="416" y="442"/>
                </a:lnTo>
                <a:lnTo>
                  <a:pt x="417" y="438"/>
                </a:lnTo>
                <a:lnTo>
                  <a:pt x="417" y="433"/>
                </a:lnTo>
                <a:lnTo>
                  <a:pt x="416" y="429"/>
                </a:lnTo>
                <a:lnTo>
                  <a:pt x="415" y="424"/>
                </a:lnTo>
                <a:lnTo>
                  <a:pt x="413" y="419"/>
                </a:lnTo>
                <a:lnTo>
                  <a:pt x="410" y="415"/>
                </a:lnTo>
                <a:lnTo>
                  <a:pt x="404" y="407"/>
                </a:lnTo>
                <a:lnTo>
                  <a:pt x="400" y="404"/>
                </a:lnTo>
                <a:lnTo>
                  <a:pt x="396" y="400"/>
                </a:lnTo>
                <a:lnTo>
                  <a:pt x="388" y="395"/>
                </a:lnTo>
                <a:lnTo>
                  <a:pt x="383" y="392"/>
                </a:lnTo>
                <a:lnTo>
                  <a:pt x="377" y="390"/>
                </a:lnTo>
                <a:lnTo>
                  <a:pt x="367" y="387"/>
                </a:lnTo>
                <a:lnTo>
                  <a:pt x="362" y="385"/>
                </a:lnTo>
                <a:lnTo>
                  <a:pt x="357" y="384"/>
                </a:lnTo>
                <a:lnTo>
                  <a:pt x="346" y="383"/>
                </a:lnTo>
                <a:lnTo>
                  <a:pt x="335" y="383"/>
                </a:lnTo>
                <a:lnTo>
                  <a:pt x="325" y="383"/>
                </a:lnTo>
                <a:lnTo>
                  <a:pt x="314" y="385"/>
                </a:lnTo>
                <a:lnTo>
                  <a:pt x="304" y="388"/>
                </a:lnTo>
                <a:lnTo>
                  <a:pt x="299" y="390"/>
                </a:lnTo>
                <a:lnTo>
                  <a:pt x="294" y="392"/>
                </a:lnTo>
                <a:lnTo>
                  <a:pt x="285" y="396"/>
                </a:lnTo>
                <a:lnTo>
                  <a:pt x="281" y="399"/>
                </a:lnTo>
                <a:lnTo>
                  <a:pt x="277" y="402"/>
                </a:lnTo>
                <a:lnTo>
                  <a:pt x="270" y="409"/>
                </a:lnTo>
                <a:lnTo>
                  <a:pt x="267" y="412"/>
                </a:lnTo>
                <a:lnTo>
                  <a:pt x="264" y="416"/>
                </a:lnTo>
                <a:lnTo>
                  <a:pt x="262" y="421"/>
                </a:lnTo>
                <a:lnTo>
                  <a:pt x="260" y="425"/>
                </a:lnTo>
                <a:lnTo>
                  <a:pt x="259" y="431"/>
                </a:lnTo>
                <a:lnTo>
                  <a:pt x="258" y="435"/>
                </a:lnTo>
                <a:lnTo>
                  <a:pt x="258" y="440"/>
                </a:lnTo>
                <a:lnTo>
                  <a:pt x="258" y="444"/>
                </a:lnTo>
                <a:lnTo>
                  <a:pt x="259" y="448"/>
                </a:lnTo>
                <a:lnTo>
                  <a:pt x="260" y="452"/>
                </a:lnTo>
                <a:lnTo>
                  <a:pt x="263" y="460"/>
                </a:lnTo>
                <a:lnTo>
                  <a:pt x="268" y="467"/>
                </a:lnTo>
                <a:lnTo>
                  <a:pt x="273" y="475"/>
                </a:lnTo>
                <a:lnTo>
                  <a:pt x="277" y="482"/>
                </a:lnTo>
                <a:lnTo>
                  <a:pt x="282" y="488"/>
                </a:lnTo>
                <a:lnTo>
                  <a:pt x="286" y="495"/>
                </a:lnTo>
                <a:lnTo>
                  <a:pt x="288" y="501"/>
                </a:lnTo>
                <a:lnTo>
                  <a:pt x="289" y="504"/>
                </a:lnTo>
                <a:lnTo>
                  <a:pt x="289" y="507"/>
                </a:lnTo>
                <a:lnTo>
                  <a:pt x="289" y="509"/>
                </a:lnTo>
                <a:lnTo>
                  <a:pt x="288" y="512"/>
                </a:lnTo>
                <a:lnTo>
                  <a:pt x="287" y="514"/>
                </a:lnTo>
                <a:lnTo>
                  <a:pt x="285" y="517"/>
                </a:lnTo>
                <a:lnTo>
                  <a:pt x="282" y="519"/>
                </a:lnTo>
                <a:lnTo>
                  <a:pt x="279" y="521"/>
                </a:lnTo>
                <a:lnTo>
                  <a:pt x="274" y="523"/>
                </a:lnTo>
                <a:lnTo>
                  <a:pt x="269" y="525"/>
                </a:lnTo>
                <a:lnTo>
                  <a:pt x="0" y="525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solidFill>
              <a:schemeClr val="accent6"/>
            </a:solidFill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288000" tIns="36000" rIns="72000" bIns="36000" anchor="ctr"/>
          <a:lstStyle/>
          <a:p>
            <a:pPr algn="ctr">
              <a:lnSpc>
                <a:spcPct val="90000"/>
              </a:lnSpc>
            </a:pPr>
            <a:r>
              <a:rPr lang="ru-RU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Позвони  по номеру 01</a:t>
            </a:r>
          </a:p>
          <a:p>
            <a:pPr algn="ctr">
              <a:lnSpc>
                <a:spcPct val="90000"/>
              </a:lnSpc>
            </a:pPr>
            <a:r>
              <a:rPr lang="ru-RU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или 101</a:t>
            </a:r>
            <a:endParaRPr lang="ru-RU" sz="24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Freeform 29"/>
          <p:cNvSpPr>
            <a:spLocks/>
          </p:cNvSpPr>
          <p:nvPr/>
        </p:nvSpPr>
        <p:spPr bwMode="auto">
          <a:xfrm>
            <a:off x="3998913" y="1808820"/>
            <a:ext cx="3238500" cy="2055155"/>
          </a:xfrm>
          <a:custGeom>
            <a:avLst/>
            <a:gdLst>
              <a:gd name="T0" fmla="*/ 542 w 822"/>
              <a:gd name="T1" fmla="*/ 522 h 525"/>
              <a:gd name="T2" fmla="*/ 530 w 822"/>
              <a:gd name="T3" fmla="*/ 515 h 525"/>
              <a:gd name="T4" fmla="*/ 527 w 822"/>
              <a:gd name="T5" fmla="*/ 506 h 525"/>
              <a:gd name="T6" fmla="*/ 534 w 822"/>
              <a:gd name="T7" fmla="*/ 489 h 525"/>
              <a:gd name="T8" fmla="*/ 555 w 822"/>
              <a:gd name="T9" fmla="*/ 458 h 525"/>
              <a:gd name="T10" fmla="*/ 561 w 822"/>
              <a:gd name="T11" fmla="*/ 442 h 525"/>
              <a:gd name="T12" fmla="*/ 560 w 822"/>
              <a:gd name="T13" fmla="*/ 425 h 525"/>
              <a:gd name="T14" fmla="*/ 556 w 822"/>
              <a:gd name="T15" fmla="*/ 416 h 525"/>
              <a:gd name="T16" fmla="*/ 548 w 822"/>
              <a:gd name="T17" fmla="*/ 405 h 525"/>
              <a:gd name="T18" fmla="*/ 531 w 822"/>
              <a:gd name="T19" fmla="*/ 393 h 525"/>
              <a:gd name="T20" fmla="*/ 515 w 822"/>
              <a:gd name="T21" fmla="*/ 387 h 525"/>
              <a:gd name="T22" fmla="*/ 492 w 822"/>
              <a:gd name="T23" fmla="*/ 383 h 525"/>
              <a:gd name="T24" fmla="*/ 457 w 822"/>
              <a:gd name="T25" fmla="*/ 385 h 525"/>
              <a:gd name="T26" fmla="*/ 434 w 822"/>
              <a:gd name="T27" fmla="*/ 393 h 525"/>
              <a:gd name="T28" fmla="*/ 420 w 822"/>
              <a:gd name="T29" fmla="*/ 403 h 525"/>
              <a:gd name="T30" fmla="*/ 409 w 822"/>
              <a:gd name="T31" fmla="*/ 416 h 525"/>
              <a:gd name="T32" fmla="*/ 403 w 822"/>
              <a:gd name="T33" fmla="*/ 431 h 525"/>
              <a:gd name="T34" fmla="*/ 403 w 822"/>
              <a:gd name="T35" fmla="*/ 444 h 525"/>
              <a:gd name="T36" fmla="*/ 408 w 822"/>
              <a:gd name="T37" fmla="*/ 460 h 525"/>
              <a:gd name="T38" fmla="*/ 422 w 822"/>
              <a:gd name="T39" fmla="*/ 482 h 525"/>
              <a:gd name="T40" fmla="*/ 433 w 822"/>
              <a:gd name="T41" fmla="*/ 501 h 525"/>
              <a:gd name="T42" fmla="*/ 434 w 822"/>
              <a:gd name="T43" fmla="*/ 509 h 525"/>
              <a:gd name="T44" fmla="*/ 430 w 822"/>
              <a:gd name="T45" fmla="*/ 517 h 525"/>
              <a:gd name="T46" fmla="*/ 419 w 822"/>
              <a:gd name="T47" fmla="*/ 523 h 525"/>
              <a:gd name="T48" fmla="*/ 142 w 822"/>
              <a:gd name="T49" fmla="*/ 327 h 525"/>
              <a:gd name="T50" fmla="*/ 132 w 822"/>
              <a:gd name="T51" fmla="*/ 309 h 525"/>
              <a:gd name="T52" fmla="*/ 124 w 822"/>
              <a:gd name="T53" fmla="*/ 307 h 525"/>
              <a:gd name="T54" fmla="*/ 112 w 822"/>
              <a:gd name="T55" fmla="*/ 312 h 525"/>
              <a:gd name="T56" fmla="*/ 83 w 822"/>
              <a:gd name="T57" fmla="*/ 331 h 525"/>
              <a:gd name="T58" fmla="*/ 72 w 822"/>
              <a:gd name="T59" fmla="*/ 338 h 525"/>
              <a:gd name="T60" fmla="*/ 55 w 822"/>
              <a:gd name="T61" fmla="*/ 342 h 525"/>
              <a:gd name="T62" fmla="*/ 43 w 822"/>
              <a:gd name="T63" fmla="*/ 340 h 525"/>
              <a:gd name="T64" fmla="*/ 26 w 822"/>
              <a:gd name="T65" fmla="*/ 329 h 525"/>
              <a:gd name="T66" fmla="*/ 12 w 822"/>
              <a:gd name="T67" fmla="*/ 313 h 525"/>
              <a:gd name="T68" fmla="*/ 4 w 822"/>
              <a:gd name="T69" fmla="*/ 293 h 525"/>
              <a:gd name="T70" fmla="*/ 1 w 822"/>
              <a:gd name="T71" fmla="*/ 272 h 525"/>
              <a:gd name="T72" fmla="*/ 3 w 822"/>
              <a:gd name="T73" fmla="*/ 240 h 525"/>
              <a:gd name="T74" fmla="*/ 10 w 822"/>
              <a:gd name="T75" fmla="*/ 219 h 525"/>
              <a:gd name="T76" fmla="*/ 21 w 822"/>
              <a:gd name="T77" fmla="*/ 202 h 525"/>
              <a:gd name="T78" fmla="*/ 35 w 822"/>
              <a:gd name="T79" fmla="*/ 190 h 525"/>
              <a:gd name="T80" fmla="*/ 49 w 822"/>
              <a:gd name="T81" fmla="*/ 184 h 525"/>
              <a:gd name="T82" fmla="*/ 61 w 822"/>
              <a:gd name="T83" fmla="*/ 183 h 525"/>
              <a:gd name="T84" fmla="*/ 78 w 822"/>
              <a:gd name="T85" fmla="*/ 189 h 525"/>
              <a:gd name="T86" fmla="*/ 99 w 822"/>
              <a:gd name="T87" fmla="*/ 203 h 525"/>
              <a:gd name="T88" fmla="*/ 119 w 822"/>
              <a:gd name="T89" fmla="*/ 214 h 525"/>
              <a:gd name="T90" fmla="*/ 127 w 822"/>
              <a:gd name="T91" fmla="*/ 215 h 525"/>
              <a:gd name="T92" fmla="*/ 134 w 822"/>
              <a:gd name="T93" fmla="*/ 211 h 525"/>
              <a:gd name="T94" fmla="*/ 142 w 822"/>
              <a:gd name="T95" fmla="*/ 196 h 525"/>
              <a:gd name="T96" fmla="*/ 822 w 822"/>
              <a:gd name="T97" fmla="*/ 525 h 52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822"/>
              <a:gd name="T148" fmla="*/ 0 h 525"/>
              <a:gd name="T149" fmla="*/ 822 w 822"/>
              <a:gd name="T150" fmla="*/ 525 h 525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822" h="525">
                <a:moveTo>
                  <a:pt x="822" y="525"/>
                </a:moveTo>
                <a:lnTo>
                  <a:pt x="549" y="525"/>
                </a:lnTo>
                <a:lnTo>
                  <a:pt x="542" y="522"/>
                </a:lnTo>
                <a:lnTo>
                  <a:pt x="536" y="520"/>
                </a:lnTo>
                <a:lnTo>
                  <a:pt x="532" y="516"/>
                </a:lnTo>
                <a:lnTo>
                  <a:pt x="530" y="515"/>
                </a:lnTo>
                <a:lnTo>
                  <a:pt x="529" y="513"/>
                </a:lnTo>
                <a:lnTo>
                  <a:pt x="528" y="510"/>
                </a:lnTo>
                <a:lnTo>
                  <a:pt x="527" y="506"/>
                </a:lnTo>
                <a:lnTo>
                  <a:pt x="528" y="502"/>
                </a:lnTo>
                <a:lnTo>
                  <a:pt x="529" y="498"/>
                </a:lnTo>
                <a:lnTo>
                  <a:pt x="534" y="489"/>
                </a:lnTo>
                <a:lnTo>
                  <a:pt x="540" y="479"/>
                </a:lnTo>
                <a:lnTo>
                  <a:pt x="550" y="466"/>
                </a:lnTo>
                <a:lnTo>
                  <a:pt x="555" y="458"/>
                </a:lnTo>
                <a:lnTo>
                  <a:pt x="558" y="451"/>
                </a:lnTo>
                <a:lnTo>
                  <a:pt x="560" y="445"/>
                </a:lnTo>
                <a:lnTo>
                  <a:pt x="561" y="442"/>
                </a:lnTo>
                <a:lnTo>
                  <a:pt x="561" y="438"/>
                </a:lnTo>
                <a:lnTo>
                  <a:pt x="561" y="432"/>
                </a:lnTo>
                <a:lnTo>
                  <a:pt x="560" y="425"/>
                </a:lnTo>
                <a:lnTo>
                  <a:pt x="559" y="422"/>
                </a:lnTo>
                <a:lnTo>
                  <a:pt x="558" y="420"/>
                </a:lnTo>
                <a:lnTo>
                  <a:pt x="556" y="416"/>
                </a:lnTo>
                <a:lnTo>
                  <a:pt x="554" y="412"/>
                </a:lnTo>
                <a:lnTo>
                  <a:pt x="551" y="408"/>
                </a:lnTo>
                <a:lnTo>
                  <a:pt x="548" y="405"/>
                </a:lnTo>
                <a:lnTo>
                  <a:pt x="544" y="402"/>
                </a:lnTo>
                <a:lnTo>
                  <a:pt x="536" y="396"/>
                </a:lnTo>
                <a:lnTo>
                  <a:pt x="531" y="393"/>
                </a:lnTo>
                <a:lnTo>
                  <a:pt x="527" y="391"/>
                </a:lnTo>
                <a:lnTo>
                  <a:pt x="520" y="389"/>
                </a:lnTo>
                <a:lnTo>
                  <a:pt x="515" y="387"/>
                </a:lnTo>
                <a:lnTo>
                  <a:pt x="504" y="384"/>
                </a:lnTo>
                <a:lnTo>
                  <a:pt x="498" y="383"/>
                </a:lnTo>
                <a:lnTo>
                  <a:pt x="492" y="383"/>
                </a:lnTo>
                <a:lnTo>
                  <a:pt x="480" y="382"/>
                </a:lnTo>
                <a:lnTo>
                  <a:pt x="468" y="383"/>
                </a:lnTo>
                <a:lnTo>
                  <a:pt x="457" y="385"/>
                </a:lnTo>
                <a:lnTo>
                  <a:pt x="445" y="388"/>
                </a:lnTo>
                <a:lnTo>
                  <a:pt x="439" y="391"/>
                </a:lnTo>
                <a:lnTo>
                  <a:pt x="434" y="393"/>
                </a:lnTo>
                <a:lnTo>
                  <a:pt x="429" y="396"/>
                </a:lnTo>
                <a:lnTo>
                  <a:pt x="424" y="399"/>
                </a:lnTo>
                <a:lnTo>
                  <a:pt x="420" y="403"/>
                </a:lnTo>
                <a:lnTo>
                  <a:pt x="416" y="407"/>
                </a:lnTo>
                <a:lnTo>
                  <a:pt x="412" y="411"/>
                </a:lnTo>
                <a:lnTo>
                  <a:pt x="409" y="416"/>
                </a:lnTo>
                <a:lnTo>
                  <a:pt x="406" y="420"/>
                </a:lnTo>
                <a:lnTo>
                  <a:pt x="404" y="425"/>
                </a:lnTo>
                <a:lnTo>
                  <a:pt x="403" y="431"/>
                </a:lnTo>
                <a:lnTo>
                  <a:pt x="402" y="435"/>
                </a:lnTo>
                <a:lnTo>
                  <a:pt x="402" y="439"/>
                </a:lnTo>
                <a:lnTo>
                  <a:pt x="403" y="444"/>
                </a:lnTo>
                <a:lnTo>
                  <a:pt x="404" y="448"/>
                </a:lnTo>
                <a:lnTo>
                  <a:pt x="405" y="452"/>
                </a:lnTo>
                <a:lnTo>
                  <a:pt x="408" y="460"/>
                </a:lnTo>
                <a:lnTo>
                  <a:pt x="412" y="468"/>
                </a:lnTo>
                <a:lnTo>
                  <a:pt x="417" y="475"/>
                </a:lnTo>
                <a:lnTo>
                  <a:pt x="422" y="482"/>
                </a:lnTo>
                <a:lnTo>
                  <a:pt x="427" y="488"/>
                </a:lnTo>
                <a:lnTo>
                  <a:pt x="431" y="495"/>
                </a:lnTo>
                <a:lnTo>
                  <a:pt x="433" y="501"/>
                </a:lnTo>
                <a:lnTo>
                  <a:pt x="434" y="504"/>
                </a:lnTo>
                <a:lnTo>
                  <a:pt x="434" y="507"/>
                </a:lnTo>
                <a:lnTo>
                  <a:pt x="434" y="509"/>
                </a:lnTo>
                <a:lnTo>
                  <a:pt x="433" y="512"/>
                </a:lnTo>
                <a:lnTo>
                  <a:pt x="432" y="514"/>
                </a:lnTo>
                <a:lnTo>
                  <a:pt x="430" y="517"/>
                </a:lnTo>
                <a:lnTo>
                  <a:pt x="427" y="519"/>
                </a:lnTo>
                <a:lnTo>
                  <a:pt x="423" y="521"/>
                </a:lnTo>
                <a:lnTo>
                  <a:pt x="419" y="523"/>
                </a:lnTo>
                <a:lnTo>
                  <a:pt x="413" y="525"/>
                </a:lnTo>
                <a:lnTo>
                  <a:pt x="142" y="525"/>
                </a:lnTo>
                <a:lnTo>
                  <a:pt x="142" y="327"/>
                </a:lnTo>
                <a:lnTo>
                  <a:pt x="138" y="317"/>
                </a:lnTo>
                <a:lnTo>
                  <a:pt x="134" y="311"/>
                </a:lnTo>
                <a:lnTo>
                  <a:pt x="132" y="309"/>
                </a:lnTo>
                <a:lnTo>
                  <a:pt x="129" y="308"/>
                </a:lnTo>
                <a:lnTo>
                  <a:pt x="127" y="307"/>
                </a:lnTo>
                <a:lnTo>
                  <a:pt x="124" y="307"/>
                </a:lnTo>
                <a:lnTo>
                  <a:pt x="121" y="308"/>
                </a:lnTo>
                <a:lnTo>
                  <a:pt x="118" y="309"/>
                </a:lnTo>
                <a:lnTo>
                  <a:pt x="112" y="312"/>
                </a:lnTo>
                <a:lnTo>
                  <a:pt x="106" y="316"/>
                </a:lnTo>
                <a:lnTo>
                  <a:pt x="98" y="321"/>
                </a:lnTo>
                <a:lnTo>
                  <a:pt x="83" y="331"/>
                </a:lnTo>
                <a:lnTo>
                  <a:pt x="79" y="333"/>
                </a:lnTo>
                <a:lnTo>
                  <a:pt x="76" y="336"/>
                </a:lnTo>
                <a:lnTo>
                  <a:pt x="72" y="338"/>
                </a:lnTo>
                <a:lnTo>
                  <a:pt x="68" y="339"/>
                </a:lnTo>
                <a:lnTo>
                  <a:pt x="59" y="342"/>
                </a:lnTo>
                <a:lnTo>
                  <a:pt x="55" y="342"/>
                </a:lnTo>
                <a:lnTo>
                  <a:pt x="51" y="342"/>
                </a:lnTo>
                <a:lnTo>
                  <a:pt x="47" y="341"/>
                </a:lnTo>
                <a:lnTo>
                  <a:pt x="43" y="340"/>
                </a:lnTo>
                <a:lnTo>
                  <a:pt x="38" y="338"/>
                </a:lnTo>
                <a:lnTo>
                  <a:pt x="34" y="336"/>
                </a:lnTo>
                <a:lnTo>
                  <a:pt x="26" y="329"/>
                </a:lnTo>
                <a:lnTo>
                  <a:pt x="22" y="325"/>
                </a:lnTo>
                <a:lnTo>
                  <a:pt x="19" y="321"/>
                </a:lnTo>
                <a:lnTo>
                  <a:pt x="12" y="313"/>
                </a:lnTo>
                <a:lnTo>
                  <a:pt x="10" y="308"/>
                </a:lnTo>
                <a:lnTo>
                  <a:pt x="8" y="304"/>
                </a:lnTo>
                <a:lnTo>
                  <a:pt x="4" y="293"/>
                </a:lnTo>
                <a:lnTo>
                  <a:pt x="3" y="287"/>
                </a:lnTo>
                <a:lnTo>
                  <a:pt x="2" y="282"/>
                </a:lnTo>
                <a:lnTo>
                  <a:pt x="1" y="272"/>
                </a:lnTo>
                <a:lnTo>
                  <a:pt x="0" y="261"/>
                </a:lnTo>
                <a:lnTo>
                  <a:pt x="1" y="250"/>
                </a:lnTo>
                <a:lnTo>
                  <a:pt x="3" y="240"/>
                </a:lnTo>
                <a:lnTo>
                  <a:pt x="6" y="229"/>
                </a:lnTo>
                <a:lnTo>
                  <a:pt x="8" y="224"/>
                </a:lnTo>
                <a:lnTo>
                  <a:pt x="10" y="219"/>
                </a:lnTo>
                <a:lnTo>
                  <a:pt x="14" y="210"/>
                </a:lnTo>
                <a:lnTo>
                  <a:pt x="18" y="206"/>
                </a:lnTo>
                <a:lnTo>
                  <a:pt x="21" y="202"/>
                </a:lnTo>
                <a:lnTo>
                  <a:pt x="27" y="195"/>
                </a:lnTo>
                <a:lnTo>
                  <a:pt x="31" y="192"/>
                </a:lnTo>
                <a:lnTo>
                  <a:pt x="35" y="190"/>
                </a:lnTo>
                <a:lnTo>
                  <a:pt x="40" y="187"/>
                </a:lnTo>
                <a:lnTo>
                  <a:pt x="44" y="185"/>
                </a:lnTo>
                <a:lnTo>
                  <a:pt x="49" y="184"/>
                </a:lnTo>
                <a:lnTo>
                  <a:pt x="53" y="183"/>
                </a:lnTo>
                <a:lnTo>
                  <a:pt x="57" y="183"/>
                </a:lnTo>
                <a:lnTo>
                  <a:pt x="61" y="183"/>
                </a:lnTo>
                <a:lnTo>
                  <a:pt x="66" y="184"/>
                </a:lnTo>
                <a:lnTo>
                  <a:pt x="70" y="185"/>
                </a:lnTo>
                <a:lnTo>
                  <a:pt x="78" y="189"/>
                </a:lnTo>
                <a:lnTo>
                  <a:pt x="85" y="193"/>
                </a:lnTo>
                <a:lnTo>
                  <a:pt x="92" y="198"/>
                </a:lnTo>
                <a:lnTo>
                  <a:pt x="99" y="203"/>
                </a:lnTo>
                <a:lnTo>
                  <a:pt x="107" y="207"/>
                </a:lnTo>
                <a:lnTo>
                  <a:pt x="113" y="211"/>
                </a:lnTo>
                <a:lnTo>
                  <a:pt x="119" y="214"/>
                </a:lnTo>
                <a:lnTo>
                  <a:pt x="121" y="215"/>
                </a:lnTo>
                <a:lnTo>
                  <a:pt x="124" y="215"/>
                </a:lnTo>
                <a:lnTo>
                  <a:pt x="127" y="215"/>
                </a:lnTo>
                <a:lnTo>
                  <a:pt x="129" y="214"/>
                </a:lnTo>
                <a:lnTo>
                  <a:pt x="132" y="213"/>
                </a:lnTo>
                <a:lnTo>
                  <a:pt x="134" y="211"/>
                </a:lnTo>
                <a:lnTo>
                  <a:pt x="138" y="205"/>
                </a:lnTo>
                <a:lnTo>
                  <a:pt x="140" y="201"/>
                </a:lnTo>
                <a:lnTo>
                  <a:pt x="142" y="196"/>
                </a:lnTo>
                <a:lnTo>
                  <a:pt x="142" y="0"/>
                </a:lnTo>
                <a:lnTo>
                  <a:pt x="822" y="0"/>
                </a:lnTo>
                <a:lnTo>
                  <a:pt x="822" y="525"/>
                </a:lnTo>
                <a:close/>
              </a:path>
            </a:pathLst>
          </a:custGeom>
          <a:solidFill>
            <a:srgbClr val="FFC000"/>
          </a:solidFill>
          <a:ln>
            <a:solidFill>
              <a:schemeClr val="accent6"/>
            </a:solidFill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92000" tIns="36000" rIns="72000" bIns="36000" anchor="ctr"/>
          <a:lstStyle/>
          <a:p>
            <a:pPr algn="ctr">
              <a:lnSpc>
                <a:spcPct val="90000"/>
              </a:lnSpc>
            </a:pPr>
            <a:r>
              <a:rPr lang="ru-RU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Покинь помещение </a:t>
            </a:r>
            <a:endParaRPr lang="ru-RU" sz="24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6" name="Freeform 27"/>
          <p:cNvSpPr>
            <a:spLocks/>
          </p:cNvSpPr>
          <p:nvPr/>
        </p:nvSpPr>
        <p:spPr bwMode="auto">
          <a:xfrm>
            <a:off x="1907705" y="3296336"/>
            <a:ext cx="2665090" cy="2628230"/>
          </a:xfrm>
          <a:custGeom>
            <a:avLst/>
            <a:gdLst>
              <a:gd name="T0" fmla="*/ 275 w 674"/>
              <a:gd name="T1" fmla="*/ 140 h 667"/>
              <a:gd name="T2" fmla="*/ 285 w 674"/>
              <a:gd name="T3" fmla="*/ 134 h 667"/>
              <a:gd name="T4" fmla="*/ 289 w 674"/>
              <a:gd name="T5" fmla="*/ 126 h 667"/>
              <a:gd name="T6" fmla="*/ 289 w 674"/>
              <a:gd name="T7" fmla="*/ 118 h 667"/>
              <a:gd name="T8" fmla="*/ 277 w 674"/>
              <a:gd name="T9" fmla="*/ 99 h 667"/>
              <a:gd name="T10" fmla="*/ 262 w 674"/>
              <a:gd name="T11" fmla="*/ 73 h 667"/>
              <a:gd name="T12" fmla="*/ 258 w 674"/>
              <a:gd name="T13" fmla="*/ 61 h 667"/>
              <a:gd name="T14" fmla="*/ 259 w 674"/>
              <a:gd name="T15" fmla="*/ 48 h 667"/>
              <a:gd name="T16" fmla="*/ 264 w 674"/>
              <a:gd name="T17" fmla="*/ 33 h 667"/>
              <a:gd name="T18" fmla="*/ 273 w 674"/>
              <a:gd name="T19" fmla="*/ 22 h 667"/>
              <a:gd name="T20" fmla="*/ 294 w 674"/>
              <a:gd name="T21" fmla="*/ 9 h 667"/>
              <a:gd name="T22" fmla="*/ 314 w 674"/>
              <a:gd name="T23" fmla="*/ 2 h 667"/>
              <a:gd name="T24" fmla="*/ 346 w 674"/>
              <a:gd name="T25" fmla="*/ 0 h 667"/>
              <a:gd name="T26" fmla="*/ 377 w 674"/>
              <a:gd name="T27" fmla="*/ 7 h 667"/>
              <a:gd name="T28" fmla="*/ 392 w 674"/>
              <a:gd name="T29" fmla="*/ 14 h 667"/>
              <a:gd name="T30" fmla="*/ 404 w 674"/>
              <a:gd name="T31" fmla="*/ 24 h 667"/>
              <a:gd name="T32" fmla="*/ 413 w 674"/>
              <a:gd name="T33" fmla="*/ 37 h 667"/>
              <a:gd name="T34" fmla="*/ 417 w 674"/>
              <a:gd name="T35" fmla="*/ 51 h 667"/>
              <a:gd name="T36" fmla="*/ 414 w 674"/>
              <a:gd name="T37" fmla="*/ 67 h 667"/>
              <a:gd name="T38" fmla="*/ 395 w 674"/>
              <a:gd name="T39" fmla="*/ 98 h 667"/>
              <a:gd name="T40" fmla="*/ 383 w 674"/>
              <a:gd name="T41" fmla="*/ 118 h 667"/>
              <a:gd name="T42" fmla="*/ 382 w 674"/>
              <a:gd name="T43" fmla="*/ 126 h 667"/>
              <a:gd name="T44" fmla="*/ 386 w 674"/>
              <a:gd name="T45" fmla="*/ 134 h 667"/>
              <a:gd name="T46" fmla="*/ 397 w 674"/>
              <a:gd name="T47" fmla="*/ 140 h 667"/>
              <a:gd name="T48" fmla="*/ 674 w 674"/>
              <a:gd name="T49" fmla="*/ 336 h 667"/>
              <a:gd name="T50" fmla="*/ 668 w 674"/>
              <a:gd name="T51" fmla="*/ 350 h 667"/>
              <a:gd name="T52" fmla="*/ 661 w 674"/>
              <a:gd name="T53" fmla="*/ 356 h 667"/>
              <a:gd name="T54" fmla="*/ 653 w 674"/>
              <a:gd name="T55" fmla="*/ 357 h 667"/>
              <a:gd name="T56" fmla="*/ 639 w 674"/>
              <a:gd name="T57" fmla="*/ 350 h 667"/>
              <a:gd name="T58" fmla="*/ 617 w 674"/>
              <a:gd name="T59" fmla="*/ 335 h 667"/>
              <a:gd name="T60" fmla="*/ 597 w 674"/>
              <a:gd name="T61" fmla="*/ 326 h 667"/>
              <a:gd name="T62" fmla="*/ 585 w 674"/>
              <a:gd name="T63" fmla="*/ 325 h 667"/>
              <a:gd name="T64" fmla="*/ 571 w 674"/>
              <a:gd name="T65" fmla="*/ 329 h 667"/>
              <a:gd name="T66" fmla="*/ 559 w 674"/>
              <a:gd name="T67" fmla="*/ 337 h 667"/>
              <a:gd name="T68" fmla="*/ 546 w 674"/>
              <a:gd name="T69" fmla="*/ 352 h 667"/>
              <a:gd name="T70" fmla="*/ 537 w 674"/>
              <a:gd name="T71" fmla="*/ 371 h 667"/>
              <a:gd name="T72" fmla="*/ 532 w 674"/>
              <a:gd name="T73" fmla="*/ 397 h 667"/>
              <a:gd name="T74" fmla="*/ 533 w 674"/>
              <a:gd name="T75" fmla="*/ 424 h 667"/>
              <a:gd name="T76" fmla="*/ 541 w 674"/>
              <a:gd name="T77" fmla="*/ 450 h 667"/>
              <a:gd name="T78" fmla="*/ 550 w 674"/>
              <a:gd name="T79" fmla="*/ 463 h 667"/>
              <a:gd name="T80" fmla="*/ 561 w 674"/>
              <a:gd name="T81" fmla="*/ 475 h 667"/>
              <a:gd name="T82" fmla="*/ 574 w 674"/>
              <a:gd name="T83" fmla="*/ 482 h 667"/>
              <a:gd name="T84" fmla="*/ 587 w 674"/>
              <a:gd name="T85" fmla="*/ 484 h 667"/>
              <a:gd name="T86" fmla="*/ 603 w 674"/>
              <a:gd name="T87" fmla="*/ 480 h 667"/>
              <a:gd name="T88" fmla="*/ 630 w 674"/>
              <a:gd name="T89" fmla="*/ 462 h 667"/>
              <a:gd name="T90" fmla="*/ 647 w 674"/>
              <a:gd name="T91" fmla="*/ 452 h 667"/>
              <a:gd name="T92" fmla="*/ 656 w 674"/>
              <a:gd name="T93" fmla="*/ 449 h 667"/>
              <a:gd name="T94" fmla="*/ 664 w 674"/>
              <a:gd name="T95" fmla="*/ 452 h 667"/>
              <a:gd name="T96" fmla="*/ 671 w 674"/>
              <a:gd name="T97" fmla="*/ 461 h 667"/>
              <a:gd name="T98" fmla="*/ 674 w 674"/>
              <a:gd name="T99" fmla="*/ 667 h 667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674"/>
              <a:gd name="T151" fmla="*/ 0 h 667"/>
              <a:gd name="T152" fmla="*/ 674 w 674"/>
              <a:gd name="T153" fmla="*/ 667 h 667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674" h="667">
                <a:moveTo>
                  <a:pt x="0" y="142"/>
                </a:moveTo>
                <a:lnTo>
                  <a:pt x="270" y="142"/>
                </a:lnTo>
                <a:lnTo>
                  <a:pt x="275" y="140"/>
                </a:lnTo>
                <a:lnTo>
                  <a:pt x="279" y="138"/>
                </a:lnTo>
                <a:lnTo>
                  <a:pt x="283" y="136"/>
                </a:lnTo>
                <a:lnTo>
                  <a:pt x="285" y="134"/>
                </a:lnTo>
                <a:lnTo>
                  <a:pt x="287" y="131"/>
                </a:lnTo>
                <a:lnTo>
                  <a:pt x="289" y="129"/>
                </a:lnTo>
                <a:lnTo>
                  <a:pt x="289" y="126"/>
                </a:lnTo>
                <a:lnTo>
                  <a:pt x="290" y="124"/>
                </a:lnTo>
                <a:lnTo>
                  <a:pt x="289" y="121"/>
                </a:lnTo>
                <a:lnTo>
                  <a:pt x="289" y="118"/>
                </a:lnTo>
                <a:lnTo>
                  <a:pt x="286" y="113"/>
                </a:lnTo>
                <a:lnTo>
                  <a:pt x="282" y="105"/>
                </a:lnTo>
                <a:lnTo>
                  <a:pt x="277" y="99"/>
                </a:lnTo>
                <a:lnTo>
                  <a:pt x="268" y="85"/>
                </a:lnTo>
                <a:lnTo>
                  <a:pt x="263" y="77"/>
                </a:lnTo>
                <a:lnTo>
                  <a:pt x="262" y="73"/>
                </a:lnTo>
                <a:lnTo>
                  <a:pt x="260" y="69"/>
                </a:lnTo>
                <a:lnTo>
                  <a:pt x="259" y="65"/>
                </a:lnTo>
                <a:lnTo>
                  <a:pt x="258" y="61"/>
                </a:lnTo>
                <a:lnTo>
                  <a:pt x="258" y="57"/>
                </a:lnTo>
                <a:lnTo>
                  <a:pt x="258" y="52"/>
                </a:lnTo>
                <a:lnTo>
                  <a:pt x="259" y="48"/>
                </a:lnTo>
                <a:lnTo>
                  <a:pt x="260" y="43"/>
                </a:lnTo>
                <a:lnTo>
                  <a:pt x="262" y="38"/>
                </a:lnTo>
                <a:lnTo>
                  <a:pt x="264" y="33"/>
                </a:lnTo>
                <a:lnTo>
                  <a:pt x="267" y="29"/>
                </a:lnTo>
                <a:lnTo>
                  <a:pt x="270" y="26"/>
                </a:lnTo>
                <a:lnTo>
                  <a:pt x="273" y="22"/>
                </a:lnTo>
                <a:lnTo>
                  <a:pt x="277" y="19"/>
                </a:lnTo>
                <a:lnTo>
                  <a:pt x="285" y="14"/>
                </a:lnTo>
                <a:lnTo>
                  <a:pt x="294" y="9"/>
                </a:lnTo>
                <a:lnTo>
                  <a:pt x="299" y="7"/>
                </a:lnTo>
                <a:lnTo>
                  <a:pt x="304" y="5"/>
                </a:lnTo>
                <a:lnTo>
                  <a:pt x="314" y="2"/>
                </a:lnTo>
                <a:lnTo>
                  <a:pt x="325" y="1"/>
                </a:lnTo>
                <a:lnTo>
                  <a:pt x="335" y="0"/>
                </a:lnTo>
                <a:lnTo>
                  <a:pt x="346" y="0"/>
                </a:lnTo>
                <a:lnTo>
                  <a:pt x="357" y="1"/>
                </a:lnTo>
                <a:lnTo>
                  <a:pt x="367" y="4"/>
                </a:lnTo>
                <a:lnTo>
                  <a:pt x="377" y="7"/>
                </a:lnTo>
                <a:lnTo>
                  <a:pt x="383" y="9"/>
                </a:lnTo>
                <a:lnTo>
                  <a:pt x="388" y="12"/>
                </a:lnTo>
                <a:lnTo>
                  <a:pt x="392" y="14"/>
                </a:lnTo>
                <a:lnTo>
                  <a:pt x="396" y="17"/>
                </a:lnTo>
                <a:lnTo>
                  <a:pt x="400" y="21"/>
                </a:lnTo>
                <a:lnTo>
                  <a:pt x="404" y="24"/>
                </a:lnTo>
                <a:lnTo>
                  <a:pt x="407" y="28"/>
                </a:lnTo>
                <a:lnTo>
                  <a:pt x="410" y="32"/>
                </a:lnTo>
                <a:lnTo>
                  <a:pt x="413" y="37"/>
                </a:lnTo>
                <a:lnTo>
                  <a:pt x="415" y="41"/>
                </a:lnTo>
                <a:lnTo>
                  <a:pt x="416" y="46"/>
                </a:lnTo>
                <a:lnTo>
                  <a:pt x="417" y="51"/>
                </a:lnTo>
                <a:lnTo>
                  <a:pt x="417" y="55"/>
                </a:lnTo>
                <a:lnTo>
                  <a:pt x="416" y="59"/>
                </a:lnTo>
                <a:lnTo>
                  <a:pt x="414" y="67"/>
                </a:lnTo>
                <a:lnTo>
                  <a:pt x="410" y="75"/>
                </a:lnTo>
                <a:lnTo>
                  <a:pt x="406" y="83"/>
                </a:lnTo>
                <a:lnTo>
                  <a:pt x="395" y="98"/>
                </a:lnTo>
                <a:lnTo>
                  <a:pt x="390" y="104"/>
                </a:lnTo>
                <a:lnTo>
                  <a:pt x="386" y="112"/>
                </a:lnTo>
                <a:lnTo>
                  <a:pt x="383" y="118"/>
                </a:lnTo>
                <a:lnTo>
                  <a:pt x="382" y="121"/>
                </a:lnTo>
                <a:lnTo>
                  <a:pt x="382" y="124"/>
                </a:lnTo>
                <a:lnTo>
                  <a:pt x="382" y="126"/>
                </a:lnTo>
                <a:lnTo>
                  <a:pt x="383" y="129"/>
                </a:lnTo>
                <a:lnTo>
                  <a:pt x="384" y="132"/>
                </a:lnTo>
                <a:lnTo>
                  <a:pt x="386" y="134"/>
                </a:lnTo>
                <a:lnTo>
                  <a:pt x="389" y="136"/>
                </a:lnTo>
                <a:lnTo>
                  <a:pt x="393" y="138"/>
                </a:lnTo>
                <a:lnTo>
                  <a:pt x="397" y="140"/>
                </a:lnTo>
                <a:lnTo>
                  <a:pt x="403" y="142"/>
                </a:lnTo>
                <a:lnTo>
                  <a:pt x="674" y="142"/>
                </a:lnTo>
                <a:lnTo>
                  <a:pt x="674" y="336"/>
                </a:lnTo>
                <a:lnTo>
                  <a:pt x="672" y="342"/>
                </a:lnTo>
                <a:lnTo>
                  <a:pt x="670" y="346"/>
                </a:lnTo>
                <a:lnTo>
                  <a:pt x="668" y="350"/>
                </a:lnTo>
                <a:lnTo>
                  <a:pt x="666" y="352"/>
                </a:lnTo>
                <a:lnTo>
                  <a:pt x="664" y="355"/>
                </a:lnTo>
                <a:lnTo>
                  <a:pt x="661" y="356"/>
                </a:lnTo>
                <a:lnTo>
                  <a:pt x="659" y="357"/>
                </a:lnTo>
                <a:lnTo>
                  <a:pt x="656" y="357"/>
                </a:lnTo>
                <a:lnTo>
                  <a:pt x="653" y="357"/>
                </a:lnTo>
                <a:lnTo>
                  <a:pt x="651" y="356"/>
                </a:lnTo>
                <a:lnTo>
                  <a:pt x="645" y="353"/>
                </a:lnTo>
                <a:lnTo>
                  <a:pt x="639" y="350"/>
                </a:lnTo>
                <a:lnTo>
                  <a:pt x="631" y="345"/>
                </a:lnTo>
                <a:lnTo>
                  <a:pt x="624" y="340"/>
                </a:lnTo>
                <a:lnTo>
                  <a:pt x="617" y="335"/>
                </a:lnTo>
                <a:lnTo>
                  <a:pt x="609" y="331"/>
                </a:lnTo>
                <a:lnTo>
                  <a:pt x="601" y="328"/>
                </a:lnTo>
                <a:lnTo>
                  <a:pt x="597" y="326"/>
                </a:lnTo>
                <a:lnTo>
                  <a:pt x="593" y="325"/>
                </a:lnTo>
                <a:lnTo>
                  <a:pt x="589" y="325"/>
                </a:lnTo>
                <a:lnTo>
                  <a:pt x="585" y="325"/>
                </a:lnTo>
                <a:lnTo>
                  <a:pt x="580" y="326"/>
                </a:lnTo>
                <a:lnTo>
                  <a:pt x="576" y="327"/>
                </a:lnTo>
                <a:lnTo>
                  <a:pt x="571" y="329"/>
                </a:lnTo>
                <a:lnTo>
                  <a:pt x="566" y="332"/>
                </a:lnTo>
                <a:lnTo>
                  <a:pt x="562" y="334"/>
                </a:lnTo>
                <a:lnTo>
                  <a:pt x="559" y="337"/>
                </a:lnTo>
                <a:lnTo>
                  <a:pt x="555" y="341"/>
                </a:lnTo>
                <a:lnTo>
                  <a:pt x="552" y="344"/>
                </a:lnTo>
                <a:lnTo>
                  <a:pt x="546" y="352"/>
                </a:lnTo>
                <a:lnTo>
                  <a:pt x="541" y="361"/>
                </a:lnTo>
                <a:lnTo>
                  <a:pt x="539" y="366"/>
                </a:lnTo>
                <a:lnTo>
                  <a:pt x="537" y="371"/>
                </a:lnTo>
                <a:lnTo>
                  <a:pt x="534" y="382"/>
                </a:lnTo>
                <a:lnTo>
                  <a:pt x="533" y="392"/>
                </a:lnTo>
                <a:lnTo>
                  <a:pt x="532" y="397"/>
                </a:lnTo>
                <a:lnTo>
                  <a:pt x="532" y="403"/>
                </a:lnTo>
                <a:lnTo>
                  <a:pt x="532" y="414"/>
                </a:lnTo>
                <a:lnTo>
                  <a:pt x="533" y="424"/>
                </a:lnTo>
                <a:lnTo>
                  <a:pt x="536" y="435"/>
                </a:lnTo>
                <a:lnTo>
                  <a:pt x="539" y="446"/>
                </a:lnTo>
                <a:lnTo>
                  <a:pt x="541" y="450"/>
                </a:lnTo>
                <a:lnTo>
                  <a:pt x="544" y="455"/>
                </a:lnTo>
                <a:lnTo>
                  <a:pt x="546" y="459"/>
                </a:lnTo>
                <a:lnTo>
                  <a:pt x="550" y="463"/>
                </a:lnTo>
                <a:lnTo>
                  <a:pt x="554" y="467"/>
                </a:lnTo>
                <a:lnTo>
                  <a:pt x="557" y="471"/>
                </a:lnTo>
                <a:lnTo>
                  <a:pt x="561" y="475"/>
                </a:lnTo>
                <a:lnTo>
                  <a:pt x="565" y="478"/>
                </a:lnTo>
                <a:lnTo>
                  <a:pt x="570" y="480"/>
                </a:lnTo>
                <a:lnTo>
                  <a:pt x="574" y="482"/>
                </a:lnTo>
                <a:lnTo>
                  <a:pt x="578" y="483"/>
                </a:lnTo>
                <a:lnTo>
                  <a:pt x="583" y="484"/>
                </a:lnTo>
                <a:lnTo>
                  <a:pt x="587" y="484"/>
                </a:lnTo>
                <a:lnTo>
                  <a:pt x="591" y="484"/>
                </a:lnTo>
                <a:lnTo>
                  <a:pt x="599" y="481"/>
                </a:lnTo>
                <a:lnTo>
                  <a:pt x="603" y="480"/>
                </a:lnTo>
                <a:lnTo>
                  <a:pt x="607" y="477"/>
                </a:lnTo>
                <a:lnTo>
                  <a:pt x="615" y="473"/>
                </a:lnTo>
                <a:lnTo>
                  <a:pt x="630" y="462"/>
                </a:lnTo>
                <a:lnTo>
                  <a:pt x="638" y="457"/>
                </a:lnTo>
                <a:lnTo>
                  <a:pt x="644" y="453"/>
                </a:lnTo>
                <a:lnTo>
                  <a:pt x="647" y="452"/>
                </a:lnTo>
                <a:lnTo>
                  <a:pt x="650" y="450"/>
                </a:lnTo>
                <a:lnTo>
                  <a:pt x="653" y="450"/>
                </a:lnTo>
                <a:lnTo>
                  <a:pt x="656" y="449"/>
                </a:lnTo>
                <a:lnTo>
                  <a:pt x="659" y="450"/>
                </a:lnTo>
                <a:lnTo>
                  <a:pt x="661" y="450"/>
                </a:lnTo>
                <a:lnTo>
                  <a:pt x="664" y="452"/>
                </a:lnTo>
                <a:lnTo>
                  <a:pt x="666" y="454"/>
                </a:lnTo>
                <a:lnTo>
                  <a:pt x="668" y="457"/>
                </a:lnTo>
                <a:lnTo>
                  <a:pt x="671" y="461"/>
                </a:lnTo>
                <a:lnTo>
                  <a:pt x="673" y="465"/>
                </a:lnTo>
                <a:lnTo>
                  <a:pt x="674" y="471"/>
                </a:lnTo>
                <a:lnTo>
                  <a:pt x="674" y="667"/>
                </a:lnTo>
                <a:lnTo>
                  <a:pt x="0" y="667"/>
                </a:lnTo>
                <a:lnTo>
                  <a:pt x="0" y="142"/>
                </a:lnTo>
                <a:close/>
              </a:path>
            </a:pathLst>
          </a:custGeom>
          <a:solidFill>
            <a:srgbClr val="FFC000"/>
          </a:solidFill>
          <a:ln>
            <a:solidFill>
              <a:schemeClr val="accent6"/>
            </a:solidFill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288000" tIns="612000" rIns="72000" bIns="36000" anchor="ctr"/>
          <a:lstStyle/>
          <a:p>
            <a:pPr algn="ctr">
              <a:lnSpc>
                <a:spcPct val="90000"/>
              </a:lnSpc>
            </a:pPr>
            <a:r>
              <a:rPr lang="ru-RU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Встреть пожарных</a:t>
            </a:r>
            <a:endParaRPr lang="ru-RU" sz="24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003337" y="3296336"/>
            <a:ext cx="3238500" cy="2628230"/>
          </a:xfrm>
          <a:custGeom>
            <a:avLst/>
            <a:gdLst>
              <a:gd name="T0" fmla="*/ 44 w 822"/>
              <a:gd name="T1" fmla="*/ 327 h 667"/>
              <a:gd name="T2" fmla="*/ 57 w 822"/>
              <a:gd name="T3" fmla="*/ 325 h 667"/>
              <a:gd name="T4" fmla="*/ 70 w 822"/>
              <a:gd name="T5" fmla="*/ 327 h 667"/>
              <a:gd name="T6" fmla="*/ 92 w 822"/>
              <a:gd name="T7" fmla="*/ 340 h 667"/>
              <a:gd name="T8" fmla="*/ 113 w 822"/>
              <a:gd name="T9" fmla="*/ 353 h 667"/>
              <a:gd name="T10" fmla="*/ 124 w 822"/>
              <a:gd name="T11" fmla="*/ 357 h 667"/>
              <a:gd name="T12" fmla="*/ 134 w 822"/>
              <a:gd name="T13" fmla="*/ 353 h 667"/>
              <a:gd name="T14" fmla="*/ 140 w 822"/>
              <a:gd name="T15" fmla="*/ 343 h 667"/>
              <a:gd name="T16" fmla="*/ 414 w 822"/>
              <a:gd name="T17" fmla="*/ 142 h 667"/>
              <a:gd name="T18" fmla="*/ 430 w 822"/>
              <a:gd name="T19" fmla="*/ 134 h 667"/>
              <a:gd name="T20" fmla="*/ 435 w 822"/>
              <a:gd name="T21" fmla="*/ 123 h 667"/>
              <a:gd name="T22" fmla="*/ 429 w 822"/>
              <a:gd name="T23" fmla="*/ 108 h 667"/>
              <a:gd name="T24" fmla="*/ 413 w 822"/>
              <a:gd name="T25" fmla="*/ 84 h 667"/>
              <a:gd name="T26" fmla="*/ 405 w 822"/>
              <a:gd name="T27" fmla="*/ 67 h 667"/>
              <a:gd name="T28" fmla="*/ 403 w 822"/>
              <a:gd name="T29" fmla="*/ 52 h 667"/>
              <a:gd name="T30" fmla="*/ 408 w 822"/>
              <a:gd name="T31" fmla="*/ 34 h 667"/>
              <a:gd name="T32" fmla="*/ 419 w 822"/>
              <a:gd name="T33" fmla="*/ 21 h 667"/>
              <a:gd name="T34" fmla="*/ 435 w 822"/>
              <a:gd name="T35" fmla="*/ 10 h 667"/>
              <a:gd name="T36" fmla="*/ 456 w 822"/>
              <a:gd name="T37" fmla="*/ 3 h 667"/>
              <a:gd name="T38" fmla="*/ 477 w 822"/>
              <a:gd name="T39" fmla="*/ 0 h 667"/>
              <a:gd name="T40" fmla="*/ 499 w 822"/>
              <a:gd name="T41" fmla="*/ 1 h 667"/>
              <a:gd name="T42" fmla="*/ 520 w 822"/>
              <a:gd name="T43" fmla="*/ 6 h 667"/>
              <a:gd name="T44" fmla="*/ 534 w 822"/>
              <a:gd name="T45" fmla="*/ 13 h 667"/>
              <a:gd name="T46" fmla="*/ 548 w 822"/>
              <a:gd name="T47" fmla="*/ 24 h 667"/>
              <a:gd name="T48" fmla="*/ 558 w 822"/>
              <a:gd name="T49" fmla="*/ 37 h 667"/>
              <a:gd name="T50" fmla="*/ 561 w 822"/>
              <a:gd name="T51" fmla="*/ 55 h 667"/>
              <a:gd name="T52" fmla="*/ 558 w 822"/>
              <a:gd name="T53" fmla="*/ 68 h 667"/>
              <a:gd name="T54" fmla="*/ 550 w 822"/>
              <a:gd name="T55" fmla="*/ 83 h 667"/>
              <a:gd name="T56" fmla="*/ 531 w 822"/>
              <a:gd name="T57" fmla="*/ 111 h 667"/>
              <a:gd name="T58" fmla="*/ 527 w 822"/>
              <a:gd name="T59" fmla="*/ 123 h 667"/>
              <a:gd name="T60" fmla="*/ 528 w 822"/>
              <a:gd name="T61" fmla="*/ 130 h 667"/>
              <a:gd name="T62" fmla="*/ 535 w 822"/>
              <a:gd name="T63" fmla="*/ 137 h 667"/>
              <a:gd name="T64" fmla="*/ 548 w 822"/>
              <a:gd name="T65" fmla="*/ 142 h 667"/>
              <a:gd name="T66" fmla="*/ 142 w 822"/>
              <a:gd name="T67" fmla="*/ 667 h 667"/>
              <a:gd name="T68" fmla="*/ 136 w 822"/>
              <a:gd name="T69" fmla="*/ 456 h 667"/>
              <a:gd name="T70" fmla="*/ 129 w 822"/>
              <a:gd name="T71" fmla="*/ 450 h 667"/>
              <a:gd name="T72" fmla="*/ 121 w 822"/>
              <a:gd name="T73" fmla="*/ 450 h 667"/>
              <a:gd name="T74" fmla="*/ 106 w 822"/>
              <a:gd name="T75" fmla="*/ 458 h 667"/>
              <a:gd name="T76" fmla="*/ 75 w 822"/>
              <a:gd name="T77" fmla="*/ 478 h 667"/>
              <a:gd name="T78" fmla="*/ 59 w 822"/>
              <a:gd name="T79" fmla="*/ 484 h 667"/>
              <a:gd name="T80" fmla="*/ 47 w 822"/>
              <a:gd name="T81" fmla="*/ 483 h 667"/>
              <a:gd name="T82" fmla="*/ 34 w 822"/>
              <a:gd name="T83" fmla="*/ 478 h 667"/>
              <a:gd name="T84" fmla="*/ 19 w 822"/>
              <a:gd name="T85" fmla="*/ 463 h 667"/>
              <a:gd name="T86" fmla="*/ 8 w 822"/>
              <a:gd name="T87" fmla="*/ 446 h 667"/>
              <a:gd name="T88" fmla="*/ 2 w 822"/>
              <a:gd name="T89" fmla="*/ 424 h 667"/>
              <a:gd name="T90" fmla="*/ 1 w 822"/>
              <a:gd name="T91" fmla="*/ 392 h 667"/>
              <a:gd name="T92" fmla="*/ 7 w 822"/>
              <a:gd name="T93" fmla="*/ 366 h 667"/>
              <a:gd name="T94" fmla="*/ 18 w 822"/>
              <a:gd name="T95" fmla="*/ 348 h 667"/>
              <a:gd name="T96" fmla="*/ 31 w 822"/>
              <a:gd name="T97" fmla="*/ 334 h 667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822"/>
              <a:gd name="T148" fmla="*/ 0 h 667"/>
              <a:gd name="T149" fmla="*/ 822 w 822"/>
              <a:gd name="T150" fmla="*/ 667 h 667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822" h="667">
                <a:moveTo>
                  <a:pt x="35" y="332"/>
                </a:moveTo>
                <a:lnTo>
                  <a:pt x="39" y="329"/>
                </a:lnTo>
                <a:lnTo>
                  <a:pt x="44" y="327"/>
                </a:lnTo>
                <a:lnTo>
                  <a:pt x="48" y="326"/>
                </a:lnTo>
                <a:lnTo>
                  <a:pt x="53" y="325"/>
                </a:lnTo>
                <a:lnTo>
                  <a:pt x="57" y="325"/>
                </a:lnTo>
                <a:lnTo>
                  <a:pt x="61" y="325"/>
                </a:lnTo>
                <a:lnTo>
                  <a:pt x="66" y="326"/>
                </a:lnTo>
                <a:lnTo>
                  <a:pt x="70" y="327"/>
                </a:lnTo>
                <a:lnTo>
                  <a:pt x="77" y="331"/>
                </a:lnTo>
                <a:lnTo>
                  <a:pt x="85" y="335"/>
                </a:lnTo>
                <a:lnTo>
                  <a:pt x="92" y="340"/>
                </a:lnTo>
                <a:lnTo>
                  <a:pt x="99" y="345"/>
                </a:lnTo>
                <a:lnTo>
                  <a:pt x="107" y="349"/>
                </a:lnTo>
                <a:lnTo>
                  <a:pt x="113" y="353"/>
                </a:lnTo>
                <a:lnTo>
                  <a:pt x="119" y="356"/>
                </a:lnTo>
                <a:lnTo>
                  <a:pt x="121" y="357"/>
                </a:lnTo>
                <a:lnTo>
                  <a:pt x="124" y="357"/>
                </a:lnTo>
                <a:lnTo>
                  <a:pt x="129" y="356"/>
                </a:lnTo>
                <a:lnTo>
                  <a:pt x="132" y="355"/>
                </a:lnTo>
                <a:lnTo>
                  <a:pt x="134" y="353"/>
                </a:lnTo>
                <a:lnTo>
                  <a:pt x="136" y="350"/>
                </a:lnTo>
                <a:lnTo>
                  <a:pt x="138" y="347"/>
                </a:lnTo>
                <a:lnTo>
                  <a:pt x="140" y="343"/>
                </a:lnTo>
                <a:lnTo>
                  <a:pt x="142" y="338"/>
                </a:lnTo>
                <a:lnTo>
                  <a:pt x="142" y="142"/>
                </a:lnTo>
                <a:lnTo>
                  <a:pt x="414" y="142"/>
                </a:lnTo>
                <a:lnTo>
                  <a:pt x="421" y="139"/>
                </a:lnTo>
                <a:lnTo>
                  <a:pt x="426" y="137"/>
                </a:lnTo>
                <a:lnTo>
                  <a:pt x="430" y="134"/>
                </a:lnTo>
                <a:lnTo>
                  <a:pt x="432" y="130"/>
                </a:lnTo>
                <a:lnTo>
                  <a:pt x="434" y="127"/>
                </a:lnTo>
                <a:lnTo>
                  <a:pt x="435" y="123"/>
                </a:lnTo>
                <a:lnTo>
                  <a:pt x="434" y="120"/>
                </a:lnTo>
                <a:lnTo>
                  <a:pt x="433" y="116"/>
                </a:lnTo>
                <a:lnTo>
                  <a:pt x="429" y="108"/>
                </a:lnTo>
                <a:lnTo>
                  <a:pt x="424" y="100"/>
                </a:lnTo>
                <a:lnTo>
                  <a:pt x="418" y="92"/>
                </a:lnTo>
                <a:lnTo>
                  <a:pt x="413" y="84"/>
                </a:lnTo>
                <a:lnTo>
                  <a:pt x="409" y="77"/>
                </a:lnTo>
                <a:lnTo>
                  <a:pt x="406" y="71"/>
                </a:lnTo>
                <a:lnTo>
                  <a:pt x="405" y="67"/>
                </a:lnTo>
                <a:lnTo>
                  <a:pt x="404" y="64"/>
                </a:lnTo>
                <a:lnTo>
                  <a:pt x="403" y="58"/>
                </a:lnTo>
                <a:lnTo>
                  <a:pt x="403" y="52"/>
                </a:lnTo>
                <a:lnTo>
                  <a:pt x="404" y="46"/>
                </a:lnTo>
                <a:lnTo>
                  <a:pt x="406" y="39"/>
                </a:lnTo>
                <a:lnTo>
                  <a:pt x="408" y="34"/>
                </a:lnTo>
                <a:lnTo>
                  <a:pt x="411" y="29"/>
                </a:lnTo>
                <a:lnTo>
                  <a:pt x="415" y="25"/>
                </a:lnTo>
                <a:lnTo>
                  <a:pt x="419" y="21"/>
                </a:lnTo>
                <a:lnTo>
                  <a:pt x="424" y="17"/>
                </a:lnTo>
                <a:lnTo>
                  <a:pt x="430" y="13"/>
                </a:lnTo>
                <a:lnTo>
                  <a:pt x="435" y="10"/>
                </a:lnTo>
                <a:lnTo>
                  <a:pt x="443" y="7"/>
                </a:lnTo>
                <a:lnTo>
                  <a:pt x="449" y="5"/>
                </a:lnTo>
                <a:lnTo>
                  <a:pt x="456" y="3"/>
                </a:lnTo>
                <a:lnTo>
                  <a:pt x="463" y="1"/>
                </a:lnTo>
                <a:lnTo>
                  <a:pt x="470" y="0"/>
                </a:lnTo>
                <a:lnTo>
                  <a:pt x="477" y="0"/>
                </a:lnTo>
                <a:lnTo>
                  <a:pt x="485" y="0"/>
                </a:lnTo>
                <a:lnTo>
                  <a:pt x="492" y="0"/>
                </a:lnTo>
                <a:lnTo>
                  <a:pt x="499" y="1"/>
                </a:lnTo>
                <a:lnTo>
                  <a:pt x="506" y="2"/>
                </a:lnTo>
                <a:lnTo>
                  <a:pt x="513" y="4"/>
                </a:lnTo>
                <a:lnTo>
                  <a:pt x="520" y="6"/>
                </a:lnTo>
                <a:lnTo>
                  <a:pt x="525" y="8"/>
                </a:lnTo>
                <a:lnTo>
                  <a:pt x="528" y="9"/>
                </a:lnTo>
                <a:lnTo>
                  <a:pt x="534" y="13"/>
                </a:lnTo>
                <a:lnTo>
                  <a:pt x="540" y="17"/>
                </a:lnTo>
                <a:lnTo>
                  <a:pt x="545" y="21"/>
                </a:lnTo>
                <a:lnTo>
                  <a:pt x="548" y="24"/>
                </a:lnTo>
                <a:lnTo>
                  <a:pt x="550" y="26"/>
                </a:lnTo>
                <a:lnTo>
                  <a:pt x="555" y="32"/>
                </a:lnTo>
                <a:lnTo>
                  <a:pt x="558" y="37"/>
                </a:lnTo>
                <a:lnTo>
                  <a:pt x="560" y="42"/>
                </a:lnTo>
                <a:lnTo>
                  <a:pt x="561" y="48"/>
                </a:lnTo>
                <a:lnTo>
                  <a:pt x="561" y="55"/>
                </a:lnTo>
                <a:lnTo>
                  <a:pt x="560" y="61"/>
                </a:lnTo>
                <a:lnTo>
                  <a:pt x="559" y="64"/>
                </a:lnTo>
                <a:lnTo>
                  <a:pt x="558" y="68"/>
                </a:lnTo>
                <a:lnTo>
                  <a:pt x="554" y="75"/>
                </a:lnTo>
                <a:lnTo>
                  <a:pt x="552" y="79"/>
                </a:lnTo>
                <a:lnTo>
                  <a:pt x="550" y="83"/>
                </a:lnTo>
                <a:lnTo>
                  <a:pt x="540" y="96"/>
                </a:lnTo>
                <a:lnTo>
                  <a:pt x="534" y="106"/>
                </a:lnTo>
                <a:lnTo>
                  <a:pt x="531" y="111"/>
                </a:lnTo>
                <a:lnTo>
                  <a:pt x="529" y="115"/>
                </a:lnTo>
                <a:lnTo>
                  <a:pt x="527" y="119"/>
                </a:lnTo>
                <a:lnTo>
                  <a:pt x="527" y="123"/>
                </a:lnTo>
                <a:lnTo>
                  <a:pt x="527" y="127"/>
                </a:lnTo>
                <a:lnTo>
                  <a:pt x="527" y="129"/>
                </a:lnTo>
                <a:lnTo>
                  <a:pt x="528" y="130"/>
                </a:lnTo>
                <a:lnTo>
                  <a:pt x="530" y="132"/>
                </a:lnTo>
                <a:lnTo>
                  <a:pt x="531" y="134"/>
                </a:lnTo>
                <a:lnTo>
                  <a:pt x="535" y="137"/>
                </a:lnTo>
                <a:lnTo>
                  <a:pt x="538" y="138"/>
                </a:lnTo>
                <a:lnTo>
                  <a:pt x="541" y="140"/>
                </a:lnTo>
                <a:lnTo>
                  <a:pt x="548" y="142"/>
                </a:lnTo>
                <a:lnTo>
                  <a:pt x="822" y="142"/>
                </a:lnTo>
                <a:lnTo>
                  <a:pt x="822" y="667"/>
                </a:lnTo>
                <a:lnTo>
                  <a:pt x="142" y="667"/>
                </a:lnTo>
                <a:lnTo>
                  <a:pt x="142" y="470"/>
                </a:lnTo>
                <a:lnTo>
                  <a:pt x="138" y="460"/>
                </a:lnTo>
                <a:lnTo>
                  <a:pt x="136" y="456"/>
                </a:lnTo>
                <a:lnTo>
                  <a:pt x="134" y="454"/>
                </a:lnTo>
                <a:lnTo>
                  <a:pt x="132" y="451"/>
                </a:lnTo>
                <a:lnTo>
                  <a:pt x="129" y="450"/>
                </a:lnTo>
                <a:lnTo>
                  <a:pt x="127" y="449"/>
                </a:lnTo>
                <a:lnTo>
                  <a:pt x="124" y="449"/>
                </a:lnTo>
                <a:lnTo>
                  <a:pt x="121" y="450"/>
                </a:lnTo>
                <a:lnTo>
                  <a:pt x="118" y="451"/>
                </a:lnTo>
                <a:lnTo>
                  <a:pt x="112" y="454"/>
                </a:lnTo>
                <a:lnTo>
                  <a:pt x="106" y="458"/>
                </a:lnTo>
                <a:lnTo>
                  <a:pt x="98" y="463"/>
                </a:lnTo>
                <a:lnTo>
                  <a:pt x="83" y="473"/>
                </a:lnTo>
                <a:lnTo>
                  <a:pt x="75" y="478"/>
                </a:lnTo>
                <a:lnTo>
                  <a:pt x="72" y="480"/>
                </a:lnTo>
                <a:lnTo>
                  <a:pt x="68" y="481"/>
                </a:lnTo>
                <a:lnTo>
                  <a:pt x="59" y="484"/>
                </a:lnTo>
                <a:lnTo>
                  <a:pt x="55" y="484"/>
                </a:lnTo>
                <a:lnTo>
                  <a:pt x="51" y="484"/>
                </a:lnTo>
                <a:lnTo>
                  <a:pt x="47" y="483"/>
                </a:lnTo>
                <a:lnTo>
                  <a:pt x="42" y="482"/>
                </a:lnTo>
                <a:lnTo>
                  <a:pt x="38" y="480"/>
                </a:lnTo>
                <a:lnTo>
                  <a:pt x="34" y="478"/>
                </a:lnTo>
                <a:lnTo>
                  <a:pt x="26" y="471"/>
                </a:lnTo>
                <a:lnTo>
                  <a:pt x="22" y="467"/>
                </a:lnTo>
                <a:lnTo>
                  <a:pt x="19" y="463"/>
                </a:lnTo>
                <a:lnTo>
                  <a:pt x="12" y="455"/>
                </a:lnTo>
                <a:lnTo>
                  <a:pt x="10" y="450"/>
                </a:lnTo>
                <a:lnTo>
                  <a:pt x="8" y="446"/>
                </a:lnTo>
                <a:lnTo>
                  <a:pt x="4" y="435"/>
                </a:lnTo>
                <a:lnTo>
                  <a:pt x="3" y="429"/>
                </a:lnTo>
                <a:lnTo>
                  <a:pt x="2" y="424"/>
                </a:lnTo>
                <a:lnTo>
                  <a:pt x="1" y="414"/>
                </a:lnTo>
                <a:lnTo>
                  <a:pt x="0" y="403"/>
                </a:lnTo>
                <a:lnTo>
                  <a:pt x="1" y="392"/>
                </a:lnTo>
                <a:lnTo>
                  <a:pt x="3" y="382"/>
                </a:lnTo>
                <a:lnTo>
                  <a:pt x="6" y="371"/>
                </a:lnTo>
                <a:lnTo>
                  <a:pt x="7" y="366"/>
                </a:lnTo>
                <a:lnTo>
                  <a:pt x="9" y="361"/>
                </a:lnTo>
                <a:lnTo>
                  <a:pt x="14" y="352"/>
                </a:lnTo>
                <a:lnTo>
                  <a:pt x="18" y="348"/>
                </a:lnTo>
                <a:lnTo>
                  <a:pt x="21" y="344"/>
                </a:lnTo>
                <a:lnTo>
                  <a:pt x="27" y="337"/>
                </a:lnTo>
                <a:lnTo>
                  <a:pt x="31" y="334"/>
                </a:lnTo>
                <a:lnTo>
                  <a:pt x="35" y="332"/>
                </a:lnTo>
                <a:close/>
              </a:path>
            </a:pathLst>
          </a:custGeom>
          <a:solidFill>
            <a:srgbClr val="FFC000"/>
          </a:solidFill>
          <a:ln>
            <a:solidFill>
              <a:schemeClr val="accent6"/>
            </a:solidFill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92000" tIns="612000" rIns="72000" bIns="36000" anchor="ctr"/>
          <a:lstStyle/>
          <a:p>
            <a:pPr algn="ctr">
              <a:lnSpc>
                <a:spcPct val="90000"/>
              </a:lnSpc>
            </a:pPr>
            <a:r>
              <a:rPr lang="ru-RU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Не паникуй!</a:t>
            </a:r>
            <a:endParaRPr lang="ru-RU" sz="24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06795" y="503829"/>
            <a:ext cx="54737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Действия при пожаре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9" name="Управляющая кнопка: домой 28">
            <a:hlinkClick r:id="rId4" action="ppaction://hlinksldjump" highlightClick="1"/>
          </p:cNvPr>
          <p:cNvSpPr/>
          <p:nvPr/>
        </p:nvSpPr>
        <p:spPr>
          <a:xfrm>
            <a:off x="8227357" y="476672"/>
            <a:ext cx="449099" cy="461665"/>
          </a:xfrm>
          <a:prstGeom prst="actionButtonHome">
            <a:avLst/>
          </a:prstGeom>
          <a:solidFill>
            <a:schemeClr val="accent6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право 29">
            <a:hlinkClick r:id="" action="ppaction://hlinkshowjump?jump=nextslide"/>
          </p:cNvPr>
          <p:cNvSpPr/>
          <p:nvPr/>
        </p:nvSpPr>
        <p:spPr>
          <a:xfrm>
            <a:off x="8172400" y="6309320"/>
            <a:ext cx="613663" cy="288032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2512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7812360" y="5013176"/>
            <a:ext cx="639546" cy="416088"/>
          </a:xfrm>
          <a:prstGeom prst="ellips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7" name="Рисунок 36" descr="shhit-pozharnyjj-otkrytogo-tipa-bez-komplektacii-000000562.html-22028968069288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00232" y="928670"/>
            <a:ext cx="6500858" cy="650085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542" y="4227319"/>
            <a:ext cx="1967458" cy="1967458"/>
          </a:xfrm>
          <a:prstGeom prst="rect">
            <a:avLst/>
          </a:prstGeom>
        </p:spPr>
      </p:pic>
      <p:pic>
        <p:nvPicPr>
          <p:cNvPr id="39" name="Рисунок 38" descr="1_52ae9675219b652ae9675219f1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CDFFCC"/>
              </a:clrFrom>
              <a:clrTo>
                <a:srgbClr val="CDFFC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14346" y="4572008"/>
            <a:ext cx="2058692" cy="1509708"/>
          </a:xfrm>
          <a:prstGeom prst="rect">
            <a:avLst/>
          </a:prstGeom>
        </p:spPr>
      </p:pic>
      <p:pic>
        <p:nvPicPr>
          <p:cNvPr id="41" name="Рисунок 40" descr="4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8596" y="2714620"/>
            <a:ext cx="1460488" cy="1460488"/>
          </a:xfrm>
          <a:prstGeom prst="rect">
            <a:avLst/>
          </a:prstGeom>
        </p:spPr>
      </p:pic>
      <p:pic>
        <p:nvPicPr>
          <p:cNvPr id="43" name="Рисунок 42" descr="6311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1856" y="285728"/>
            <a:ext cx="5113117" cy="3586161"/>
          </a:xfrm>
          <a:prstGeom prst="rect">
            <a:avLst/>
          </a:prstGeom>
        </p:spPr>
      </p:pic>
      <p:pic>
        <p:nvPicPr>
          <p:cNvPr id="45" name="Рисунок 44" descr="1473702578_7404169855f3ad5949d66edabe373117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>
            <a:off x="1734206" y="-1362891"/>
            <a:ext cx="2069081" cy="4742880"/>
          </a:xfrm>
          <a:prstGeom prst="rect">
            <a:avLst/>
          </a:prstGeom>
        </p:spPr>
      </p:pic>
      <p:pic>
        <p:nvPicPr>
          <p:cNvPr id="46" name="Рисунок 45" descr="b9893bb6f48353a8a063e2eea4547f39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743582">
            <a:off x="7209326" y="1208541"/>
            <a:ext cx="1952618" cy="1952618"/>
          </a:xfrm>
          <a:prstGeom prst="rect">
            <a:avLst/>
          </a:prstGeom>
        </p:spPr>
      </p:pic>
      <p:pic>
        <p:nvPicPr>
          <p:cNvPr id="47" name="Рисунок 46" descr="lom_pozharnyj_3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143240" y="5429264"/>
            <a:ext cx="4286248" cy="207170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71600" y="285729"/>
            <a:ext cx="77438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</a:rPr>
              <a:t>П</a:t>
            </a:r>
            <a:r>
              <a:rPr lang="ru-RU" sz="2000" b="1" dirty="0" smtClean="0">
                <a:solidFill>
                  <a:srgbClr val="FF0000"/>
                </a:solidFill>
              </a:rPr>
              <a:t>омоги </a:t>
            </a:r>
            <a:r>
              <a:rPr lang="ru-RU" sz="2000" b="1" dirty="0">
                <a:solidFill>
                  <a:srgbClr val="FF0000"/>
                </a:solidFill>
              </a:rPr>
              <a:t>К</a:t>
            </a:r>
            <a:r>
              <a:rPr lang="ru-RU" sz="2000" b="1" dirty="0" smtClean="0">
                <a:solidFill>
                  <a:srgbClr val="FF0000"/>
                </a:solidFill>
              </a:rPr>
              <a:t>рошу выбрать инструменты для тушения пожара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4" name="Управляющая кнопка: домой 13">
            <a:hlinkClick r:id="rId11" action="ppaction://hlinksldjump" highlightClick="1"/>
          </p:cNvPr>
          <p:cNvSpPr/>
          <p:nvPr/>
        </p:nvSpPr>
        <p:spPr>
          <a:xfrm>
            <a:off x="8227357" y="476672"/>
            <a:ext cx="449099" cy="461665"/>
          </a:xfrm>
          <a:prstGeom prst="actionButtonHome">
            <a:avLst/>
          </a:prstGeom>
          <a:solidFill>
            <a:schemeClr val="accent6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>
            <a:hlinkClick r:id="" action="ppaction://hlinkshowjump?jump=nextslide"/>
          </p:cNvPr>
          <p:cNvSpPr/>
          <p:nvPr/>
        </p:nvSpPr>
        <p:spPr>
          <a:xfrm>
            <a:off x="8369624" y="6385175"/>
            <a:ext cx="613663" cy="288032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876630"/>
            <a:ext cx="2045661" cy="2450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661" y="786810"/>
            <a:ext cx="2177965" cy="1497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21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8.32562E-7 L 0.29913 0.20976 " pathEditMode="relative" ptsTypes="AA">
                                      <p:cBhvr>
                                        <p:cTn id="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26 -0.02894 L 0.28576 0.2437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67" y="1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472 0.01873 L 0.38906 0.2916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" y="1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299 0.00694 L 0.29288 0.00694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6 1.23034E-6 L 5.55556E-6 -0.26226 " pathEditMode="relative" ptsTypes="AA">
                                      <p:cBhvr>
                                        <p:cTn id="2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6 -0.01803 L -0.12743 0.45398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" y="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Группа 52"/>
          <p:cNvGrpSpPr/>
          <p:nvPr/>
        </p:nvGrpSpPr>
        <p:grpSpPr>
          <a:xfrm>
            <a:off x="571472" y="928670"/>
            <a:ext cx="8151086" cy="5689781"/>
            <a:chOff x="642910" y="857232"/>
            <a:chExt cx="8079648" cy="5832657"/>
          </a:xfrm>
        </p:grpSpPr>
        <p:pic>
          <p:nvPicPr>
            <p:cNvPr id="46" name="Рисунок 45" descr="maxresdefault.jp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642910" y="1000108"/>
              <a:ext cx="8079648" cy="5689781"/>
            </a:xfrm>
            <a:prstGeom prst="rect">
              <a:avLst/>
            </a:prstGeom>
          </p:spPr>
        </p:pic>
        <p:pic>
          <p:nvPicPr>
            <p:cNvPr id="52" name="Рисунок 51" descr="isolated-cabin-house-on-fire-vector.jpg"/>
            <p:cNvPicPr>
              <a:picLocks noChangeAspect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928794" y="857232"/>
              <a:ext cx="2357454" cy="1561112"/>
            </a:xfrm>
            <a:prstGeom prst="rect">
              <a:avLst/>
            </a:prstGeom>
          </p:spPr>
        </p:pic>
      </p:grpSp>
      <p:sp>
        <p:nvSpPr>
          <p:cNvPr id="54" name="Овал 53"/>
          <p:cNvSpPr/>
          <p:nvPr/>
        </p:nvSpPr>
        <p:spPr>
          <a:xfrm>
            <a:off x="6572264" y="4714884"/>
            <a:ext cx="714380" cy="64294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0" name="Группа 59"/>
          <p:cNvGrpSpPr/>
          <p:nvPr/>
        </p:nvGrpSpPr>
        <p:grpSpPr>
          <a:xfrm>
            <a:off x="6357950" y="4500570"/>
            <a:ext cx="1285884" cy="1000132"/>
            <a:chOff x="6357950" y="4572008"/>
            <a:chExt cx="1143008" cy="928694"/>
          </a:xfrm>
        </p:grpSpPr>
        <p:sp>
          <p:nvSpPr>
            <p:cNvPr id="56" name="Овал 55"/>
            <p:cNvSpPr/>
            <p:nvPr/>
          </p:nvSpPr>
          <p:spPr>
            <a:xfrm>
              <a:off x="6572264" y="4714884"/>
              <a:ext cx="785818" cy="78581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Прямоугольник 56"/>
            <p:cNvSpPr/>
            <p:nvPr/>
          </p:nvSpPr>
          <p:spPr>
            <a:xfrm>
              <a:off x="6357950" y="4572008"/>
              <a:ext cx="114300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5400" b="1" cap="none" spc="0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2</a:t>
              </a:r>
              <a:endParaRPr lang="ru-RU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grpSp>
        <p:nvGrpSpPr>
          <p:cNvPr id="64" name="Группа 63"/>
          <p:cNvGrpSpPr/>
          <p:nvPr/>
        </p:nvGrpSpPr>
        <p:grpSpPr>
          <a:xfrm>
            <a:off x="7286644" y="4071942"/>
            <a:ext cx="1143008" cy="928694"/>
            <a:chOff x="7358082" y="4071942"/>
            <a:chExt cx="1143008" cy="928694"/>
          </a:xfrm>
        </p:grpSpPr>
        <p:sp>
          <p:nvSpPr>
            <p:cNvPr id="58" name="Овал 57"/>
            <p:cNvSpPr/>
            <p:nvPr/>
          </p:nvSpPr>
          <p:spPr>
            <a:xfrm>
              <a:off x="7500958" y="4214818"/>
              <a:ext cx="785818" cy="78581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Прямоугольник 58"/>
            <p:cNvSpPr/>
            <p:nvPr/>
          </p:nvSpPr>
          <p:spPr>
            <a:xfrm>
              <a:off x="7358082" y="4071942"/>
              <a:ext cx="114300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5400" b="1" cap="none" spc="0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3</a:t>
              </a:r>
              <a:endParaRPr lang="ru-RU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grpSp>
        <p:nvGrpSpPr>
          <p:cNvPr id="61" name="Группа 60"/>
          <p:cNvGrpSpPr/>
          <p:nvPr/>
        </p:nvGrpSpPr>
        <p:grpSpPr>
          <a:xfrm>
            <a:off x="5214942" y="5143512"/>
            <a:ext cx="1357322" cy="1000132"/>
            <a:chOff x="6357950" y="4572008"/>
            <a:chExt cx="1206508" cy="928694"/>
          </a:xfrm>
        </p:grpSpPr>
        <p:sp>
          <p:nvSpPr>
            <p:cNvPr id="62" name="Овал 61"/>
            <p:cNvSpPr/>
            <p:nvPr/>
          </p:nvSpPr>
          <p:spPr>
            <a:xfrm>
              <a:off x="6572264" y="4714884"/>
              <a:ext cx="785818" cy="78581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Прямоугольник 62"/>
            <p:cNvSpPr/>
            <p:nvPr/>
          </p:nvSpPr>
          <p:spPr>
            <a:xfrm>
              <a:off x="6357950" y="4572008"/>
              <a:ext cx="1206508" cy="85737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54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1</a:t>
              </a:r>
              <a:endParaRPr lang="ru-RU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pic>
        <p:nvPicPr>
          <p:cNvPr id="47" name="Рисунок 46" descr="multiki-pro-mashinki-pozharnaya.jpg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72198" y="4902403"/>
            <a:ext cx="3476618" cy="1955597"/>
          </a:xfrm>
          <a:prstGeom prst="rect">
            <a:avLst/>
          </a:prstGeom>
        </p:spPr>
      </p:pic>
      <p:sp>
        <p:nvSpPr>
          <p:cNvPr id="65" name="Овал 64">
            <a:hlinkClick r:id="rId6" action="ppaction://hlinksldjump" highlightClick="1"/>
          </p:cNvPr>
          <p:cNvSpPr/>
          <p:nvPr/>
        </p:nvSpPr>
        <p:spPr>
          <a:xfrm>
            <a:off x="785786" y="5857892"/>
            <a:ext cx="357190" cy="285752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7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7" cstate="print"/>
          <a:stretch>
            <a:fillRect/>
          </a:stretch>
        </p:blipFill>
        <p:spPr>
          <a:xfrm>
            <a:off x="8143900" y="5857892"/>
            <a:ext cx="304800" cy="3048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64381" y="188640"/>
            <a:ext cx="7484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По какой дороге пожарная машина доберется к горящему дому?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9" name="Стрелка вправо 18">
            <a:hlinkClick r:id="" action="ppaction://hlinkshowjump?jump=nextslide"/>
          </p:cNvPr>
          <p:cNvSpPr/>
          <p:nvPr/>
        </p:nvSpPr>
        <p:spPr>
          <a:xfrm>
            <a:off x="8172400" y="6309320"/>
            <a:ext cx="613663" cy="288032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982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9667 C -0.00104 -0.11054 -0.0007 -0.11702 -0.00313 -0.12812 C -0.00591 -0.14107 -0.00313 -0.12673 -0.00782 -0.14014 C -0.01111 -0.14893 -0.01354 -0.15656 -0.01719 -0.16558 C -0.01893 -0.17368 -0.02066 -0.17969 -0.02361 -0.18709 C -0.02795 -0.2086 -0.02552 -0.20906 -0.03455 -0.22247 C -0.0415 -0.23265 -0.03594 -0.22895 -0.04393 -0.23219 C -0.05712 -0.24352 -0.04028 -0.2271 -0.05018 -0.24398 C -0.05174 -0.24676 -0.05452 -0.24791 -0.0566 -0.24976 C -0.06528 -0.26642 -0.06615 -0.27844 -0.07049 -0.29694 C -0.07309 -0.31868 -0.07934 -0.33464 -0.08629 -0.35383 C -0.09254 -0.37118 -0.09879 -0.38945 -0.1099 -0.40309 C -0.11354 -0.41697 -0.12188 -0.40841 -0.13021 -0.40494 C -0.13907 -0.39431 -0.13559 -0.40078 -0.13959 -0.38529 C -0.14011 -0.38344 -0.14115 -0.37927 -0.14115 -0.37927 C -0.14393 -0.35846 -0.14202 -0.34019 -0.15695 -0.3284 C -0.16354 -0.31637 -0.16545 -0.31729 -0.1757 -0.3129 C -0.18108 -0.31359 -0.18802 -0.31452 -0.19306 -0.3166 C -0.19636 -0.31753 -0.20243 -0.32053 -0.20243 -0.3203 C -0.21233 -0.32909 -0.20191 -0.32076 -0.21198 -0.32655 C -0.21719 -0.32955 -0.22761 -0.33626 -0.22761 -0.33603 C -0.24688 -0.33395 -0.26441 -0.33395 -0.28247 -0.32655 C -0.28351 -0.32377 -0.28403 -0.32076 -0.28577 -0.31868 C -0.28854 -0.31498 -0.29306 -0.31521 -0.2967 -0.3129 C -0.30278 -0.30851 -0.30868 -0.30527 -0.31545 -0.30272 C -0.31615 -0.30249 -0.32431 -0.29949 -0.32483 -0.29902 C -0.33525 -0.29001 -0.34045 -0.28492 -0.34514 -0.26942 C -0.34566 -0.25647 -0.34479 -0.24329 -0.3467 -0.23034 C -0.34705 -0.22779 -0.35122 -0.22872 -0.35157 -0.22641 C -0.35243 -0.21993 -0.35174 -0.21276 -0.35 -0.20652 C -0.34948 -0.20444 -0.34653 -0.2042 -0.34514 -0.20282 C -0.33785 -0.19519 -0.33368 -0.19264 -0.32483 -0.18894 C -0.32327 -0.18686 -0.32205 -0.18455 -0.31997 -0.18316 C -0.31719 -0.18108 -0.31337 -0.18177 -0.31059 -0.179 C -0.30938 -0.17807 -0.30973 -0.1753 -0.30903 -0.17345 C -0.30625 -0.16628 -0.30504 -0.16188 -0.29966 -0.15772 C -0.29827 -0.15263 -0.29809 -0.14986 -0.29514 -0.14593 C -0.29219 -0.14153 -0.28577 -0.1339 -0.28577 -0.13367 C -0.28195 -0.12002 -0.28438 -0.12557 -0.27934 -0.11655 C -0.27639 -0.09736 -0.2724 -0.06706 -0.29184 -0.05943 C -0.3007 -0.06036 -0.3165 -0.06082 -0.32639 -0.06336 C -0.33924 -0.06637 -0.35139 -0.07215 -0.36407 -0.07516 C -0.3658 -0.07099 -0.3665 -0.0666 -0.36875 -0.06336 C -0.36979 -0.06174 -0.37205 -0.06013 -0.37344 -0.06151 C -0.37535 -0.0629 -0.37466 -0.0666 -0.37518 -0.06938 C -0.37414 -0.07123 -0.37101 -0.07308 -0.37188 -0.07516 C -0.37275 -0.07747 -0.37604 -0.07701 -0.37813 -0.07701 C -0.38351 -0.07701 -0.38854 -0.07562 -0.39393 -0.07516 C -0.40643 -0.07053 -0.4191 -0.06637 -0.4316 -0.06151 C -0.43559 -0.05966 -0.44202 -0.05851 -0.44566 -0.05573 C -0.4566 -0.04648 -0.45139 -0.04902 -0.45973 -0.04579 C -0.46563 -0.04717 -0.47552 -0.04232 -0.47709 -0.04972 C -0.49098 -0.11401 -0.45625 -0.13228 -0.49271 -0.14014 C -0.50469 -0.13922 -0.51702 -0.14038 -0.52882 -0.13806 C -0.53039 -0.1376 -0.52969 -0.13367 -0.53039 -0.13205 C -0.53125 -0.12997 -0.53229 -0.12789 -0.53351 -0.12627 C -0.53907 -0.11933 -0.54636 -0.11262 -0.55243 -0.10661 C -0.55816 -0.1006 -0.56407 -0.10083 -0.57118 -0.09875 C -0.58195 -0.09551 -0.59202 -0.09042 -0.60261 -0.08695 C -0.60469 -0.08765 -0.60834 -0.08626 -0.60886 -0.08903 C -0.61146 -0.10476 -0.61407 -0.15356 -0.60573 -0.16951 C -0.6007 -0.19357 -0.58698 -0.2086 -0.56806 -0.21461 C -0.56337 -0.22039 -0.5592 -0.22178 -0.554 -0.22641 C -0.55 -0.23334 -0.54688 -0.24167 -0.54462 -0.24976 C -0.5441 -0.25601 -0.54375 -0.26179 -0.54306 -0.26757 C -0.54254 -0.26942 -0.54132 -0.27127 -0.54132 -0.27335 C -0.54132 -0.29209 -0.54479 -0.30527 -0.55243 -0.32053 C -0.55417 -0.32423 -0.55834 -0.33001 -0.56007 -0.33418 C -0.5658 -0.34898 -0.55677 -0.3314 -0.56493 -0.34597 C -0.56598 -0.35013 -0.56945 -0.3536 -0.56945 -0.358 C -0.56945 -0.36887 -0.56164 -0.37904 -0.55712 -0.38714 C -0.55608 -0.38922 -0.55504 -0.39107 -0.554 -0.39315 C -0.55313 -0.395 -0.55365 -0.39754 -0.55243 -0.39916 C -0.54861 -0.40356 -0.53004 -0.40656 -0.52726 -0.4068 C -0.52344 -0.40795 -0.51407 -0.41073 -0.51164 -0.41281 C -0.50261 -0.41998 -0.49358 -0.42668 -0.48334 -0.43038 C -0.47882 -0.43593 -0.47153 -0.44565 -0.46615 -0.44819 C -0.4592 -0.45675 -0.45486 -0.46854 -0.45035 -0.47964 C -0.45087 -0.48427 -0.45191 -0.49306 -0.45191 -0.49306 " pathEditMode="relative" rAng="0" ptsTypes="ffffffffffffffffffffffffffffffffffffffffffffffffffffffffffffffffffffffffffffffA">
                                      <p:cBhvr>
                                        <p:cTn id="2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00" y="-1710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2845" fill="hold"/>
                                        <p:tgtEl>
                                          <p:spTgt spid="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audio>
              <p:cMediaNode vol="80000" showWhenStopped="0"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7"/>
                </p:tgtEl>
              </p:cMediaNode>
            </p:audio>
          </p:childTnLst>
        </p:cTn>
      </p:par>
    </p:tnLst>
    <p:bldLst>
      <p:bldP spid="6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8F8"/>
              </a:clrFrom>
              <a:clrTo>
                <a:srgbClr val="FEF8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112" y="2060848"/>
            <a:ext cx="4438079" cy="4032448"/>
          </a:xfrm>
          <a:prstGeom prst="rect">
            <a:avLst/>
          </a:prstGeom>
        </p:spPr>
      </p:pic>
      <p:sp>
        <p:nvSpPr>
          <p:cNvPr id="3" name="Овальная выноска 2"/>
          <p:cNvSpPr/>
          <p:nvPr/>
        </p:nvSpPr>
        <p:spPr>
          <a:xfrm>
            <a:off x="827584" y="476672"/>
            <a:ext cx="5544616" cy="1800200"/>
          </a:xfrm>
          <a:prstGeom prst="wedgeEllipseCallout">
            <a:avLst>
              <a:gd name="adj1" fmla="val 37832"/>
              <a:gd name="adj2" fmla="val 116764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03649" y="981663"/>
            <a:ext cx="451579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МОЛОДЦЫ!!!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5" name="Управляющая кнопка: домой 4">
            <a:hlinkClick r:id="rId4" action="ppaction://hlinksldjump" highlightClick="1"/>
          </p:cNvPr>
          <p:cNvSpPr/>
          <p:nvPr/>
        </p:nvSpPr>
        <p:spPr>
          <a:xfrm>
            <a:off x="8227357" y="476672"/>
            <a:ext cx="449099" cy="461665"/>
          </a:xfrm>
          <a:prstGeom prst="actionButtonHome">
            <a:avLst/>
          </a:prstGeom>
          <a:solidFill>
            <a:schemeClr val="accent6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>
            <a:hlinkClick r:id="" action="ppaction://hlinkshowjump?jump=nextslide"/>
          </p:cNvPr>
          <p:cNvSpPr/>
          <p:nvPr/>
        </p:nvSpPr>
        <p:spPr>
          <a:xfrm>
            <a:off x="8172400" y="6309320"/>
            <a:ext cx="613663" cy="288032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1921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22" y="1412776"/>
            <a:ext cx="8650855" cy="48733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7584" y="332656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Помоги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</a:rPr>
              <a:t>С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</a:rPr>
              <a:t>мешарикам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правильно действовать при ураганах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Стрелка вправо 3">
            <a:hlinkClick r:id="" action="ppaction://hlinkshowjump?jump=nextslide"/>
          </p:cNvPr>
          <p:cNvSpPr/>
          <p:nvPr/>
        </p:nvSpPr>
        <p:spPr>
          <a:xfrm>
            <a:off x="8172400" y="6309320"/>
            <a:ext cx="613663" cy="288032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омой 6">
            <a:hlinkClick r:id="rId3" action="ppaction://hlinksldjump" highlightClick="1"/>
          </p:cNvPr>
          <p:cNvSpPr/>
          <p:nvPr/>
        </p:nvSpPr>
        <p:spPr>
          <a:xfrm>
            <a:off x="8227357" y="476672"/>
            <a:ext cx="449099" cy="461665"/>
          </a:xfrm>
          <a:prstGeom prst="actionButtonHome">
            <a:avLst/>
          </a:prstGeom>
          <a:solidFill>
            <a:schemeClr val="accent6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1870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620688"/>
            <a:ext cx="7848872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Что такое УРАГАН?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Ураган 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– это ветер разрушительной силы  и значительной продолжительности , скорость которого равна или превышает 32,7 м/с, что равнозначно 117 км/ч. Продолжительность урагана в среднем достигает  9-12 суток </a:t>
            </a:r>
          </a:p>
          <a:p>
            <a:endParaRPr lang="ru-RU" sz="2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437948"/>
            <a:ext cx="4841354" cy="4050206"/>
          </a:xfrm>
          <a:prstGeom prst="rect">
            <a:avLst/>
          </a:prstGeom>
        </p:spPr>
      </p:pic>
      <p:sp>
        <p:nvSpPr>
          <p:cNvPr id="5" name="Стрелка вправо 4">
            <a:hlinkClick r:id="" action="ppaction://hlinkshowjump?jump=nextslide"/>
          </p:cNvPr>
          <p:cNvSpPr/>
          <p:nvPr/>
        </p:nvSpPr>
        <p:spPr>
          <a:xfrm>
            <a:off x="8172400" y="6309320"/>
            <a:ext cx="613663" cy="288032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8227357" y="476672"/>
            <a:ext cx="449099" cy="461665"/>
          </a:xfrm>
          <a:prstGeom prst="actionButtonHome">
            <a:avLst/>
          </a:prstGeom>
          <a:solidFill>
            <a:schemeClr val="accent6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8256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660</TotalTime>
  <Words>145</Words>
  <Application>Microsoft Office PowerPoint</Application>
  <PresentationFormat>Экран (4:3)</PresentationFormat>
  <Paragraphs>52</Paragraphs>
  <Slides>12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Любовь Перевозчикова</dc:creator>
  <cp:lastModifiedBy>Любовь Перевозчикова</cp:lastModifiedBy>
  <cp:revision>58</cp:revision>
  <dcterms:created xsi:type="dcterms:W3CDTF">2019-11-23T13:32:21Z</dcterms:created>
  <dcterms:modified xsi:type="dcterms:W3CDTF">2025-02-11T13:26:16Z</dcterms:modified>
</cp:coreProperties>
</file>