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id832836696" TargetMode="Externa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A324A05-CBD8-4941-9312-AB0B4A588FBF}"/>
              </a:ext>
            </a:extLst>
          </p:cNvPr>
          <p:cNvSpPr txBox="1"/>
          <p:nvPr/>
        </p:nvSpPr>
        <p:spPr>
          <a:xfrm>
            <a:off x="3046880" y="325441"/>
            <a:ext cx="6098240" cy="704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ГБОУ Школа №1568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Дошкольное отделение №5,6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FD6D13-9B41-4334-9C83-A0BCF3193AAE}"/>
              </a:ext>
            </a:extLst>
          </p:cNvPr>
          <p:cNvSpPr txBox="1"/>
          <p:nvPr/>
        </p:nvSpPr>
        <p:spPr>
          <a:xfrm>
            <a:off x="2084293" y="1661210"/>
            <a:ext cx="8108577" cy="1085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Творчески - познавательный проект: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«Домик для котенка»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DAB828-1EB4-47BF-9F92-2F37C1DC5664}"/>
              </a:ext>
            </a:extLst>
          </p:cNvPr>
          <p:cNvSpPr txBox="1"/>
          <p:nvPr/>
        </p:nvSpPr>
        <p:spPr>
          <a:xfrm>
            <a:off x="776568" y="2747085"/>
            <a:ext cx="6098240" cy="3266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Руководитель проекта: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Старший воспитатель ГБОУ Школа №1568 ДО №5,6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Домарева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Людмила Анатольевна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Авторы: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Воспитатель группы №8 ГБОУ Школа №1568 ДО №6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Добромыслова Ольга Анатольевна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 – психолог ГБОУ Школа №1568 ДО №6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Иматшоева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Т.А.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BC2750-086C-4C91-9809-3CF56C2AC14F}"/>
              </a:ext>
            </a:extLst>
          </p:cNvPr>
          <p:cNvSpPr txBox="1"/>
          <p:nvPr/>
        </p:nvSpPr>
        <p:spPr>
          <a:xfrm>
            <a:off x="3046880" y="6436994"/>
            <a:ext cx="6098240" cy="3380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Москва, 2024г.</a:t>
            </a:r>
          </a:p>
        </p:txBody>
      </p:sp>
    </p:spTree>
    <p:extLst>
      <p:ext uri="{BB962C8B-B14F-4D97-AF65-F5344CB8AC3E}">
        <p14:creationId xmlns:p14="http://schemas.microsoft.com/office/powerpoint/2010/main" val="3306040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62761EA-D1DB-42AB-8DC2-3A1FBE33A58B}"/>
              </a:ext>
            </a:extLst>
          </p:cNvPr>
          <p:cNvSpPr txBox="1"/>
          <p:nvPr/>
        </p:nvSpPr>
        <p:spPr>
          <a:xfrm>
            <a:off x="430306" y="299455"/>
            <a:ext cx="10972800" cy="20887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Отчетность и результативность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Педагоги считают, что цель проекта достигнута, задачи выполнены. Проект размещен в социальной сети ВКонтакте.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Педагоги считают, что это была замечательная подготовка к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Международному флешмобу «Задача дня -2024», НОУ «Институт системно-деятельностной педагогики». Образовательная система «Учусь учиться»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Л.Г.Петерсон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412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4E6238B-B4A4-4AAB-BB40-EAC590B0FF7C}"/>
              </a:ext>
            </a:extLst>
          </p:cNvPr>
          <p:cNvSpPr txBox="1"/>
          <p:nvPr/>
        </p:nvSpPr>
        <p:spPr>
          <a:xfrm>
            <a:off x="332815" y="215636"/>
            <a:ext cx="6098240" cy="399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Приложение № 1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2D7F26-A101-4F3E-952C-16B33D7AEE6E}"/>
              </a:ext>
            </a:extLst>
          </p:cNvPr>
          <p:cNvSpPr txBox="1"/>
          <p:nvPr/>
        </p:nvSpPr>
        <p:spPr>
          <a:xfrm>
            <a:off x="1300442" y="818499"/>
            <a:ext cx="9591115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Конспект открытого занятия НОД по рисованию: «Домик для котенка»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формировать представление детей о геометрических фигурах.</a:t>
            </a: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Учить аккуратно закрашивать заготовку, держать правильно карандаш.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Развивать познавательный интерес.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Развивать внимание, воображение восприятия.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Воспитывать любовь к животным.</a:t>
            </a: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Материал: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заготовка с домиком, цветные карандаши, котенок.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65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CA3B535-F17C-4092-960B-719347F2FB6D}"/>
              </a:ext>
            </a:extLst>
          </p:cNvPr>
          <p:cNvSpPr txBox="1"/>
          <p:nvPr/>
        </p:nvSpPr>
        <p:spPr>
          <a:xfrm>
            <a:off x="1169894" y="672353"/>
            <a:ext cx="9130553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Содержание НОД</a:t>
            </a:r>
          </a:p>
          <a:p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 приветствует детей, сидящих на коврике. </a:t>
            </a:r>
          </a:p>
          <a:p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П: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Сегодня, мы с вами поможем одному очень маленькому животному.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Достает котенка.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Кто это?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(ответы детей)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Правильно, котенок.</a:t>
            </a: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Котенок: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Я пришёл к вам в гости и хочу попросить вас о помощи. У меня был домик, но он сломался.</a:t>
            </a: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П: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Конечно, мы поможем тебе. Да, ребята?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(ответы детей)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Тогда, я предлагаю для начала, размять пальчики. Ну, вот, размялись. Давайте сядем за столы и поможем котенку. Посмотрите, у вас на столах лежит картинка с домиком и коробочка с цветными карандашами. Слушайте меня внимательно! Мы, вместе с вами, сейчас будем раскрашивать его, чтобы котенку понравилось.</a:t>
            </a:r>
          </a:p>
          <a:p>
            <a:r>
              <a:rPr lang="ru-RU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83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C4ACB6A-CFA4-4F65-87CB-E5B3ABCF081D}"/>
              </a:ext>
            </a:extLst>
          </p:cNvPr>
          <p:cNvSpPr txBox="1"/>
          <p:nvPr/>
        </p:nvSpPr>
        <p:spPr>
          <a:xfrm>
            <a:off x="806823" y="140890"/>
            <a:ext cx="1112071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ХОД: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Достаем из коробочки карандаш желтого цвета и раскрашиваем окошко в домике.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теперь, будем раскрашивать синим карандашом основание домика.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у нас осталось не раскрашенным? Правильно, крыша. Какой она формы?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(ответы детей)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Берем карандаш черного цвета и приступаем к раскрашиванию.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действия дети повторяют за педагогом.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Какие вы все молодцы! А давайте вспомним, из каких геометрических фигур состоит домик?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(квадрат, треугольник)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Котенок, тебе понравились наши домики?</a:t>
            </a: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Котенок: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Да, очень! Спасибо огромное!</a:t>
            </a: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Котенок прощается с детьми и уходит.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Открытое занятие (видео) размещено в социальных сетях: ВКонтакте, Телеграмм и является </a:t>
            </a:r>
            <a:r>
              <a:rPr lang="ru-RU" sz="1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подготовкой детей к Международному фестивалю - «Задача дня -2024», флешмобу, традиционному событию Института системно-деятельной педагогики ПЕТЕРСОН «Учусь учиться».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ВКонтакте: </a:t>
            </a:r>
            <a:r>
              <a:rPr lang="ru-RU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https://vk.com/id832836696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72782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34DC573-9DDC-410F-9D1E-036C880AEFC2}"/>
              </a:ext>
            </a:extLst>
          </p:cNvPr>
          <p:cNvSpPr txBox="1"/>
          <p:nvPr/>
        </p:nvSpPr>
        <p:spPr>
          <a:xfrm>
            <a:off x="319368" y="164077"/>
            <a:ext cx="6098240" cy="831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Приложение №2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Фото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0D1458E-9B93-4B7A-9BEA-F051024FC1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4024" y="995082"/>
            <a:ext cx="3123080" cy="376788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12B7CC8-3A49-4C2D-BA90-3C0824EE0E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10" b="15686"/>
          <a:stretch/>
        </p:blipFill>
        <p:spPr>
          <a:xfrm>
            <a:off x="3637429" y="2650425"/>
            <a:ext cx="5020235" cy="333487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05C7412-8761-496A-9C09-34E1A6FBDC5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7304" r="12695"/>
          <a:stretch/>
        </p:blipFill>
        <p:spPr>
          <a:xfrm>
            <a:off x="184896" y="1212947"/>
            <a:ext cx="3089463" cy="355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173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58B6AC4-49B8-46A4-9E67-B0AC4B1D3B29}"/>
              </a:ext>
            </a:extLst>
          </p:cNvPr>
          <p:cNvSpPr txBox="1"/>
          <p:nvPr/>
        </p:nvSpPr>
        <p:spPr>
          <a:xfrm>
            <a:off x="534520" y="203469"/>
            <a:ext cx="11379573" cy="58583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Визитная карточка проекта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Руководитель проекта: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Старший воспитатель ГБОУ Школа №1568 ДО №5,6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Домарева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Людмила Анатольевна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Автор: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Воспитатель группы №8 ГБОУ Школа №1568 ДО №6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Добромыслова Ольга Анатольевна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Название проекта: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«Домик для котенка»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Город: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Москва, СВАО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 проекта: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творчески - познавательный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Длительность: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краткосрочный – 28.11.24г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Возрастная группа: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младший дошкольный возраст (3-4 года)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Образовательная область: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познавательное развитие, речевое развитие, социально-коммуникативное развитие, художественно-эстетическое развитие.</a:t>
            </a:r>
          </a:p>
        </p:txBody>
      </p:sp>
    </p:spTree>
    <p:extLst>
      <p:ext uri="{BB962C8B-B14F-4D97-AF65-F5344CB8AC3E}">
        <p14:creationId xmlns:p14="http://schemas.microsoft.com/office/powerpoint/2010/main" val="3516948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397987-381E-4285-B23A-3D1013D1AFA7}"/>
              </a:ext>
            </a:extLst>
          </p:cNvPr>
          <p:cNvSpPr txBox="1"/>
          <p:nvPr/>
        </p:nvSpPr>
        <p:spPr>
          <a:xfrm>
            <a:off x="615203" y="568660"/>
            <a:ext cx="7937126" cy="2055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формировать представление детей о геометрических фигурах.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Задачи: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Развивать познавательный интерес.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Совершенствовать навыки аккуратного раскрашивания.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Развивать внимание, воображение.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Воспитывать любовь к животным.</a:t>
            </a:r>
          </a:p>
        </p:txBody>
      </p:sp>
    </p:spTree>
    <p:extLst>
      <p:ext uri="{BB962C8B-B14F-4D97-AF65-F5344CB8AC3E}">
        <p14:creationId xmlns:p14="http://schemas.microsoft.com/office/powerpoint/2010/main" val="399681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25CFAC1-CEDC-407E-BE5F-32B17C5F16C1}"/>
              </a:ext>
            </a:extLst>
          </p:cNvPr>
          <p:cNvSpPr txBox="1"/>
          <p:nvPr/>
        </p:nvSpPr>
        <p:spPr>
          <a:xfrm>
            <a:off x="833717" y="543202"/>
            <a:ext cx="10690411" cy="25206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Проблема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В ходе проведения непосредственно – образовательной деятельности, педагоги заметили, что многие дети не могут правильно назвать геометрические фигуры, а некоторые, вообще их не знают. Поэтому, чтобы решить эту проблему, мы пришли к созданию краткосрочного проекта. Для начала, мы вместе с детьми попробовали назвать геометрические фигуры – круг, квадрат, треугольник.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Методы и формы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Беседа, непосредственно-образовательная деятельность по ФЭМП, наблюдение, рисование.</a:t>
            </a:r>
          </a:p>
        </p:txBody>
      </p:sp>
    </p:spTree>
    <p:extLst>
      <p:ext uri="{BB962C8B-B14F-4D97-AF65-F5344CB8AC3E}">
        <p14:creationId xmlns:p14="http://schemas.microsoft.com/office/powerpoint/2010/main" val="1760882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0171D20-8A66-4BDC-BDCB-36D83F9A194C}"/>
              </a:ext>
            </a:extLst>
          </p:cNvPr>
          <p:cNvSpPr txBox="1"/>
          <p:nvPr/>
        </p:nvSpPr>
        <p:spPr>
          <a:xfrm>
            <a:off x="1398494" y="969844"/>
            <a:ext cx="8525436" cy="1689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Ожидаемые результаты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В ходе реализации проекта, педагоги ожидают следующие результаты: большинство детей смогут узнать и назвать геометрические фигуры. Повысится их познавательный интерес, обогатится словарный запас, проявятся творческие способности.</a:t>
            </a:r>
          </a:p>
        </p:txBody>
      </p:sp>
    </p:spTree>
    <p:extLst>
      <p:ext uri="{BB962C8B-B14F-4D97-AF65-F5344CB8AC3E}">
        <p14:creationId xmlns:p14="http://schemas.microsoft.com/office/powerpoint/2010/main" val="3065192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2980E31-BE9A-4694-A5DD-A549A59A11DA}"/>
              </a:ext>
            </a:extLst>
          </p:cNvPr>
          <p:cNvSpPr txBox="1"/>
          <p:nvPr/>
        </p:nvSpPr>
        <p:spPr>
          <a:xfrm>
            <a:off x="3046880" y="285100"/>
            <a:ext cx="6098240" cy="8971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 – график мероприятий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ru-RU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подготовительный</a:t>
            </a:r>
            <a:endParaRPr lang="ru-RU" sz="20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A108FB-E348-4772-A564-2735C62F76B0}"/>
              </a:ext>
            </a:extLst>
          </p:cNvPr>
          <p:cNvSpPr txBox="1"/>
          <p:nvPr/>
        </p:nvSpPr>
        <p:spPr>
          <a:xfrm>
            <a:off x="1556496" y="1774967"/>
            <a:ext cx="10344150" cy="6651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На этом этапе педагоги изучили литературу и подобрали материал. Был проведен опрос воспитанников, который дал следующие результаты: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287731F0-468C-4D93-9ABB-ACD4DA0EDC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809052"/>
              </p:ext>
            </p:extLst>
          </p:nvPr>
        </p:nvGraphicFramePr>
        <p:xfrm>
          <a:off x="3128962" y="3032783"/>
          <a:ext cx="5934075" cy="6082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6720">
                  <a:extLst>
                    <a:ext uri="{9D8B030D-6E8A-4147-A177-3AD203B41FA5}">
                      <a16:colId xmlns:a16="http://schemas.microsoft.com/office/drawing/2014/main" val="3518124621"/>
                    </a:ext>
                  </a:extLst>
                </a:gridCol>
                <a:gridCol w="2967355">
                  <a:extLst>
                    <a:ext uri="{9D8B030D-6E8A-4147-A177-3AD203B41FA5}">
                      <a16:colId xmlns:a16="http://schemas.microsoft.com/office/drawing/2014/main" val="42458587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я знаю?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я не знаю?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8517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Фигуры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фигур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002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519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6CF4F61-972C-4D32-95F9-A7A248846C8B}"/>
              </a:ext>
            </a:extLst>
          </p:cNvPr>
          <p:cNvSpPr txBox="1"/>
          <p:nvPr/>
        </p:nvSpPr>
        <p:spPr>
          <a:xfrm>
            <a:off x="3046880" y="282871"/>
            <a:ext cx="6098240" cy="399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 </a:t>
            </a:r>
            <a:r>
              <a:rPr lang="ru-RU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 – основной</a:t>
            </a:r>
            <a:endParaRPr lang="ru-RU" sz="20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627F73-B40F-40F2-AEF9-3F5EF9454048}"/>
              </a:ext>
            </a:extLst>
          </p:cNvPr>
          <p:cNvSpPr txBox="1"/>
          <p:nvPr/>
        </p:nvSpPr>
        <p:spPr>
          <a:xfrm>
            <a:off x="1664074" y="1528650"/>
            <a:ext cx="7143750" cy="19645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Дата: 28.11.24г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НОД: рисование + ФЭМП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Название: «Домик для котенка»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 формировать представление детей о геометрических фигурах.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(Приложение №1)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937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E45BC5D-F03A-40B5-B10C-623E10AE7A82}"/>
              </a:ext>
            </a:extLst>
          </p:cNvPr>
          <p:cNvSpPr txBox="1"/>
          <p:nvPr/>
        </p:nvSpPr>
        <p:spPr>
          <a:xfrm>
            <a:off x="3046880" y="282871"/>
            <a:ext cx="6098240" cy="399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 </a:t>
            </a:r>
            <a:r>
              <a:rPr lang="ru-RU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 – заключительный</a:t>
            </a:r>
            <a:endParaRPr lang="ru-RU" sz="20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C5C502-13F4-43D8-9EDB-FB4CE11D808E}"/>
              </a:ext>
            </a:extLst>
          </p:cNvPr>
          <p:cNvSpPr txBox="1"/>
          <p:nvPr/>
        </p:nvSpPr>
        <p:spPr>
          <a:xfrm>
            <a:off x="2067485" y="1411896"/>
            <a:ext cx="8542244" cy="6651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На этом этапе было проведено открытое занятие, где дошкольники познакомились поближе с геометрическими фигурами и раскрасили домик для котенка.</a:t>
            </a:r>
          </a:p>
        </p:txBody>
      </p:sp>
    </p:spTree>
    <p:extLst>
      <p:ext uri="{BB962C8B-B14F-4D97-AF65-F5344CB8AC3E}">
        <p14:creationId xmlns:p14="http://schemas.microsoft.com/office/powerpoint/2010/main" val="3980145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8797EE0-835D-4C21-838A-A8249772F838}"/>
              </a:ext>
            </a:extLst>
          </p:cNvPr>
          <p:cNvSpPr txBox="1"/>
          <p:nvPr/>
        </p:nvSpPr>
        <p:spPr>
          <a:xfrm>
            <a:off x="-944655" y="282871"/>
            <a:ext cx="6098240" cy="399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Полученные результаты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BC65E7-8BD2-47BB-B1B2-49E49A010FD1}"/>
              </a:ext>
            </a:extLst>
          </p:cNvPr>
          <p:cNvSpPr txBox="1"/>
          <p:nvPr/>
        </p:nvSpPr>
        <p:spPr>
          <a:xfrm>
            <a:off x="648820" y="1344133"/>
            <a:ext cx="10189509" cy="9614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В ходе выполнения проекта, дети заинтересовано и увлеченно занимались. К ним в гости приходил Котенок и помог поближе узнать о геометрических фигурах. Расширился кругозор, обогатился словарный запас, большинство детей узнавали геометрические фигуры и правильно их называли.</a:t>
            </a:r>
          </a:p>
        </p:txBody>
      </p:sp>
    </p:spTree>
    <p:extLst>
      <p:ext uri="{BB962C8B-B14F-4D97-AF65-F5344CB8AC3E}">
        <p14:creationId xmlns:p14="http://schemas.microsoft.com/office/powerpoint/2010/main" val="1329480185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50</TotalTime>
  <Words>865</Words>
  <Application>Microsoft Office PowerPoint</Application>
  <PresentationFormat>Широкоэкранный</PresentationFormat>
  <Paragraphs>98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След самолета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Безлепкина</dc:creator>
  <cp:lastModifiedBy>Мария Безлепкина</cp:lastModifiedBy>
  <cp:revision>22</cp:revision>
  <dcterms:created xsi:type="dcterms:W3CDTF">2024-09-13T11:53:57Z</dcterms:created>
  <dcterms:modified xsi:type="dcterms:W3CDTF">2024-12-06T11:09:07Z</dcterms:modified>
</cp:coreProperties>
</file>