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7" r:id="rId4"/>
    <p:sldId id="285" r:id="rId5"/>
    <p:sldId id="268" r:id="rId6"/>
    <p:sldId id="286" r:id="rId7"/>
    <p:sldId id="25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DDC"/>
    <a:srgbClr val="E6ACA9"/>
    <a:srgbClr val="F0E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49110" y="174625"/>
            <a:ext cx="2186940" cy="570801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bloom-blossom-dried-1077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360" y="870585"/>
            <a:ext cx="3870960" cy="58185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15320" y="5612765"/>
            <a:ext cx="1676400" cy="1552575"/>
          </a:xfrm>
          <a:prstGeom prst="rect">
            <a:avLst/>
          </a:prstGeom>
          <a:noFill/>
          <a:ln>
            <a:solidFill>
              <a:srgbClr val="F1DD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A3D38-A368-451E-BECE-4793A235311F}"/>
              </a:ext>
            </a:extLst>
          </p:cNvPr>
          <p:cNvSpPr txBox="1"/>
          <p:nvPr/>
        </p:nvSpPr>
        <p:spPr>
          <a:xfrm>
            <a:off x="0" y="96078"/>
            <a:ext cx="6252882" cy="71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№1568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отделение №5,6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B874E-47C1-4045-BF24-AB5909750BB2}"/>
              </a:ext>
            </a:extLst>
          </p:cNvPr>
          <p:cNvSpPr txBox="1"/>
          <p:nvPr/>
        </p:nvSpPr>
        <p:spPr>
          <a:xfrm>
            <a:off x="360680" y="1574112"/>
            <a:ext cx="6252882" cy="254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- практикум: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у детей дошкольного возраста культуры здоровья, повышение мотивации к его сохранению через использование современных </a:t>
            </a:r>
            <a:r>
              <a:rPr lang="ru-RU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45BF31-6E8A-4C5C-AFE8-57996F39EF38}"/>
              </a:ext>
            </a:extLst>
          </p:cNvPr>
          <p:cNvSpPr txBox="1"/>
          <p:nvPr/>
        </p:nvSpPr>
        <p:spPr>
          <a:xfrm>
            <a:off x="2969559" y="6459075"/>
            <a:ext cx="6252882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2024г.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47D2C-78F4-4AB3-928D-4B352BCABA7C}"/>
              </a:ext>
            </a:extLst>
          </p:cNvPr>
          <p:cNvSpPr txBox="1"/>
          <p:nvPr/>
        </p:nvSpPr>
        <p:spPr>
          <a:xfrm>
            <a:off x="279998" y="4789193"/>
            <a:ext cx="6252882" cy="180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Подготовили: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ГБОУ Школа №1568 Д/О №5,6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Домарева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Людмила Анатольевна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гр.№8 ГБОУ Школа №1568 Д/О №6</a:t>
            </a:r>
          </a:p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Добромыслова Ольга Анатольевна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7600" y="614045"/>
            <a:ext cx="2186940" cy="562927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bloom-blossom-dried-1077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40" y="1852930"/>
            <a:ext cx="2650490" cy="3983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26459-EF22-4FD6-89AF-ED28A53E7A69}"/>
              </a:ext>
            </a:extLst>
          </p:cNvPr>
          <p:cNvSpPr txBox="1"/>
          <p:nvPr/>
        </p:nvSpPr>
        <p:spPr>
          <a:xfrm>
            <a:off x="4890770" y="317490"/>
            <a:ext cx="6225988" cy="5585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повышение профессиональной компетентности педагогов по организации безопасности жизнедеятельности воспитанников, используя разнообразные формы и методы работы.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педагогов с инновационными технологиями и методами, применяемыми в организации безопасности жизнедеятельности воспитанников;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Активизация знаний педагогов по проблеме;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Обучение педагогов общению, выработке единого мнения в педагогическом коллективе.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работа: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спектра вопросов по проблеме.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материалами по проблеме, представленными в интернете.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Опрос педагогов и детей по проблеме.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литературы по теме и составление аннотаций.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Выполнение педагогами домашнего задания.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79550" y="1741170"/>
            <a:ext cx="7519035" cy="3346450"/>
          </a:xfrm>
          <a:prstGeom prst="rect">
            <a:avLst/>
          </a:prstGeom>
          <a:noFill/>
          <a:ln>
            <a:solidFill>
              <a:srgbClr val="F1DD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1DDD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bloom-blossom-dried-1077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0" y="1132840"/>
            <a:ext cx="3035935" cy="45637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12215" y="4706620"/>
            <a:ext cx="541020" cy="56197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7CCBA-CF53-4615-9015-C89EB959CC49}"/>
              </a:ext>
            </a:extLst>
          </p:cNvPr>
          <p:cNvSpPr txBox="1"/>
          <p:nvPr/>
        </p:nvSpPr>
        <p:spPr>
          <a:xfrm>
            <a:off x="749750" y="299888"/>
            <a:ext cx="6098240" cy="6229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Ход семинара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Здравствуйте, уважаемы коллеги. Сегодня мы затронем важную тему, а именно, как сберечь здоровье ребенка. Это связано с разнообразной деятельностью ребенка: продуктивной, познавательной и т.д.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Дошкольный возраст - один из основных периодов, в котором формируется человеческая личность, и закладываются прочные основы здоровья и поведения.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первых лет жизни любознательность ребёнка, его активность в вопросах познания окружающего мира, поощряемая взрослым, порой становится небезопасной для него. Формирование навыков культуры поведения детей неизбежно связано с её формированием.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В настоящее время в детских садах реализуются комплексные и вариативные программы воспитания и обучения.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 основ культуры здоровья дошкольников необходимо организовать воспитательно - образовательный процесс, включающий все виды деятельности (игровую, продуктивную, познавательную, речевую, физкультурно-оздоровительную, музыкально - ритмическую) и условия.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1920000">
            <a:off x="1203325" y="-1115060"/>
            <a:ext cx="863600" cy="786955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bloom-blossom-flora-730752"/>
          <p:cNvPicPr>
            <a:picLocks noChangeAspect="1"/>
          </p:cNvPicPr>
          <p:nvPr/>
        </p:nvPicPr>
        <p:blipFill>
          <a:blip r:embed="rId2"/>
          <a:srcRect l="-31" t="-376" r="25028" b="376"/>
          <a:stretch>
            <a:fillRect/>
          </a:stretch>
        </p:blipFill>
        <p:spPr>
          <a:xfrm>
            <a:off x="1360805" y="1411605"/>
            <a:ext cx="4035425" cy="4035425"/>
          </a:xfrm>
          <a:prstGeom prst="ellipse">
            <a:avLst/>
          </a:prstGeom>
        </p:spPr>
      </p:pic>
      <p:sp>
        <p:nvSpPr>
          <p:cNvPr id="7" name="矩形 6"/>
          <p:cNvSpPr/>
          <p:nvPr/>
        </p:nvSpPr>
        <p:spPr>
          <a:xfrm rot="1920000">
            <a:off x="4991735" y="-885190"/>
            <a:ext cx="111760" cy="223202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920000">
            <a:off x="1116330" y="5424170"/>
            <a:ext cx="873760" cy="223202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514215" y="-1123315"/>
            <a:ext cx="1066800" cy="1849755"/>
          </a:xfrm>
          <a:prstGeom prst="line">
            <a:avLst/>
          </a:prstGeom>
          <a:ln>
            <a:solidFill>
              <a:srgbClr val="F1D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67360" y="5764530"/>
            <a:ext cx="893445" cy="1549400"/>
          </a:xfrm>
          <a:prstGeom prst="line">
            <a:avLst/>
          </a:prstGeom>
          <a:ln>
            <a:solidFill>
              <a:srgbClr val="F1D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222984-8600-42AF-8DAC-B7C463266DA6}"/>
              </a:ext>
            </a:extLst>
          </p:cNvPr>
          <p:cNvSpPr txBox="1"/>
          <p:nvPr/>
        </p:nvSpPr>
        <p:spPr>
          <a:xfrm>
            <a:off x="5581015" y="1091385"/>
            <a:ext cx="631963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ea typeface="Times New Roman" panose="02020603050405020304" pitchFamily="18" charset="0"/>
              </a:rPr>
              <a:t>Средства ознакомление детей с культурой здоровья.</a:t>
            </a:r>
          </a:p>
          <a:p>
            <a:pPr algn="ctr"/>
            <a:endParaRPr lang="ru-RU" sz="16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Times New Roman" panose="02020603050405020304" pitchFamily="18" charset="0"/>
              </a:rPr>
              <a:t>      К средствам ознакомления детей может быть </a:t>
            </a:r>
            <a:r>
              <a:rPr lang="ru-RU" sz="1600" b="1" dirty="0">
                <a:effectLst/>
                <a:ea typeface="Times New Roman" panose="02020603050405020304" pitchFamily="18" charset="0"/>
              </a:rPr>
              <a:t>показ ребенку социального мира изнури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, помочь ему накопить социальный опыт, понимание своего места мире как члена современного общества, участника каких - либо событий. </a:t>
            </a:r>
          </a:p>
          <a:p>
            <a:pPr algn="just"/>
            <a:r>
              <a:rPr lang="ru-RU" sz="1600" dirty="0">
                <a:effectLst/>
                <a:ea typeface="Times New Roman" panose="02020603050405020304" pitchFamily="18" charset="0"/>
              </a:rPr>
              <a:t>      Мир разнообразен, и предметы, окружающие ребенка, разнообразны по свойствам, качествам, функциям. Есть предметы, которые дети не замечают и не интересуются ими, пока педагоги не предложат и не создадут условия для их действия с ними. Только тогда субъективный предмет станет средством познания мира. </a:t>
            </a: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Источником знаний может выступать и художественная литература - произведения разных жанров (сказки, стихи, пословицы, поговорки, загадки), произведения с разным содержанием: познавательным, юмористическое. С помощью сказки у дошкольников развиваются сердечные чувства, благородства души, желание доставлять радость близким. Картинки в книжках являются средством приобщения к ознакомлению с культурой здоровья, конкретизируют наглядно примеры.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783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59F416-E3FA-4FA4-9F60-9E09B1EC6C0B}"/>
              </a:ext>
            </a:extLst>
          </p:cNvPr>
          <p:cNvSpPr txBox="1"/>
          <p:nvPr/>
        </p:nvSpPr>
        <p:spPr>
          <a:xfrm>
            <a:off x="437029" y="857142"/>
            <a:ext cx="6118412" cy="5143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ru-RU" sz="1600" dirty="0">
                <a:effectLst/>
                <a:ea typeface="Calibri" panose="020F0502020204030204" pitchFamily="34" charset="0"/>
              </a:rPr>
              <a:t>А теперь давайте порассуждаем, попытаемся ответить на вопросы: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Какую вы ведете работу по формированию культуры здоровья в группах?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Достаточно ли эффективна эта работа?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Какая развивающая среда создана в ваших группах по данному направлению?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Какие мероприятия с родителями по формированию у детей культуры здорового поведения вы можете провести и организовать?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Консультации;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Оформление стендов;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Театрализованные постановки;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Конкурсы;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Проекты.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3" descr="bloom-blossom-dried-1077620">
            <a:extLst>
              <a:ext uri="{FF2B5EF4-FFF2-40B4-BE49-F238E27FC236}">
                <a16:creationId xmlns:a16="http://schemas.microsoft.com/office/drawing/2014/main" id="{8A3DC418-7555-4784-B327-C051CF3E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669" y="1596390"/>
            <a:ext cx="2438400" cy="3665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79550" y="1741170"/>
            <a:ext cx="7519035" cy="3346450"/>
          </a:xfrm>
          <a:prstGeom prst="rect">
            <a:avLst/>
          </a:prstGeom>
          <a:noFill/>
          <a:ln>
            <a:solidFill>
              <a:srgbClr val="F1DD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1DDD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bloom-blossom-dried-1077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0" y="1132840"/>
            <a:ext cx="3035935" cy="45637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12215" y="4706620"/>
            <a:ext cx="541020" cy="56197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02F95-E8C8-42D6-963A-B4C47ED1611A}"/>
              </a:ext>
            </a:extLst>
          </p:cNvPr>
          <p:cNvSpPr txBox="1"/>
          <p:nvPr/>
        </p:nvSpPr>
        <p:spPr>
          <a:xfrm>
            <a:off x="1383181" y="1132840"/>
            <a:ext cx="6098240" cy="501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     Предлагаю поиграть. Давайте разделимся на две команды и попробуем сформулировать, какие вы используете современные </a:t>
            </a:r>
            <a:r>
              <a:rPr lang="ru-RU" sz="1600" dirty="0" err="1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 технологии применительно к ребенку: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err="1">
                <a:effectLst/>
                <a:ea typeface="Constantia" panose="02030602050306030303" pitchFamily="18" charset="0"/>
              </a:rPr>
              <a:t>Медико</a:t>
            </a:r>
            <a:r>
              <a:rPr lang="ru-RU" sz="1600" dirty="0">
                <a:effectLst/>
                <a:ea typeface="Constantia" panose="02030602050306030303" pitchFamily="18" charset="0"/>
              </a:rPr>
              <a:t> – профилактические.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err="1">
                <a:effectLst/>
                <a:ea typeface="Constantia" panose="02030602050306030303" pitchFamily="18" charset="0"/>
              </a:rPr>
              <a:t>Физкультурно</a:t>
            </a:r>
            <a:r>
              <a:rPr lang="ru-RU" sz="1600" dirty="0">
                <a:effectLst/>
                <a:ea typeface="Constantia" panose="02030602050306030303" pitchFamily="18" charset="0"/>
              </a:rPr>
              <a:t> – оздоровительные.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ea typeface="Constantia" panose="02030602050306030303" pitchFamily="18" charset="0"/>
              </a:rPr>
              <a:t>Технологии обеспечения социально – психологического благополучия.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(ответы педагогов)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Направления: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ea typeface="Constantia" panose="02030602050306030303" pitchFamily="18" charset="0"/>
              </a:rPr>
              <a:t>Технология сохранения и стимулирования здоровья.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ea typeface="Constantia" panose="02030602050306030303" pitchFamily="18" charset="0"/>
              </a:rPr>
              <a:t>Технология обучения здоровому образу.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1600" dirty="0">
                <a:effectLst/>
                <a:ea typeface="Constantia" panose="02030602050306030303" pitchFamily="18" charset="0"/>
              </a:rPr>
              <a:t> 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     А теперь, давайте вспомним подвижные игры и физкультминутки. Предлагаю превратиться в малышей и поиграть </a:t>
            </a:r>
            <a:r>
              <a:rPr lang="ru-RU" sz="1600" i="1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(педагоги вспоминают игры)</a:t>
            </a: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8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eautiful-blooming-bouquet-10708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2755900"/>
            <a:ext cx="2438400" cy="3665220"/>
          </a:xfrm>
          <a:prstGeom prst="rect">
            <a:avLst/>
          </a:prstGeom>
        </p:spPr>
      </p:pic>
      <p:pic>
        <p:nvPicPr>
          <p:cNvPr id="4" name="图片 3" descr="bloom-blossom-dried-1077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45" y="224043"/>
            <a:ext cx="2438400" cy="366522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-48895" y="-12065"/>
            <a:ext cx="464820" cy="688149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744960" y="-12065"/>
            <a:ext cx="464820" cy="6881495"/>
          </a:xfrm>
          <a:prstGeom prst="rect">
            <a:avLst/>
          </a:prstGeom>
          <a:solidFill>
            <a:srgbClr val="F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13C18-945B-4B7D-941D-C86CC132DFCE}"/>
              </a:ext>
            </a:extLst>
          </p:cNvPr>
          <p:cNvSpPr txBox="1"/>
          <p:nvPr/>
        </p:nvSpPr>
        <p:spPr>
          <a:xfrm>
            <a:off x="1250575" y="447122"/>
            <a:ext cx="7274859" cy="120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     Таким образом, уважаемые коллеги, подведем итоги. Применение в работе ДОУ </a:t>
            </a:r>
            <a:r>
              <a:rPr lang="ru-RU" sz="1600" dirty="0" err="1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600" dirty="0">
                <a:effectLst/>
                <a:ea typeface="Constantia" panose="02030602050306030303" pitchFamily="18" charset="0"/>
                <a:cs typeface="Times New Roman" panose="02020603050405020304" pitchFamily="18" charset="0"/>
              </a:rPr>
              <a:t> технологий повысит результативность воспитательно – образовательного процесса, сформирует у педагогов ценностные ориентации на сохранение и укрепление здоровья воспитанников.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0A100-B74B-4313-AB1D-F0B6DCAEDD00}"/>
              </a:ext>
            </a:extLst>
          </p:cNvPr>
          <p:cNvSpPr txBox="1"/>
          <p:nvPr/>
        </p:nvSpPr>
        <p:spPr>
          <a:xfrm>
            <a:off x="4057987" y="4588510"/>
            <a:ext cx="6131858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653</Words>
  <Application>Microsoft Office PowerPoint</Application>
  <PresentationFormat>Широкоэкранный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Wingdings</vt:lpstr>
      <vt:lpstr>Times New Roman</vt:lpstr>
      <vt:lpstr>Calibri Light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刘影</dc:creator>
  <cp:lastModifiedBy>Мария Безлепкина</cp:lastModifiedBy>
  <cp:revision>16</cp:revision>
  <dcterms:created xsi:type="dcterms:W3CDTF">2018-08-23T13:08:00Z</dcterms:created>
  <dcterms:modified xsi:type="dcterms:W3CDTF">2024-12-02T10:30:17Z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1049-12.2.0.13431</vt:lpwstr>
  </property>
  <property fmtid="{D5CDD505-2E9C-101B-9397-08002B2CF9AE}" pid="3" name="ICV">
    <vt:lpwstr>C79C3AF81C594AFD938DE81F98973F15_11</vt:lpwstr>
  </property>
</Properties>
</file>