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notesSlides/notesSlide1.xml" ContentType="application/vnd.openxmlformats-officedocument.presentationml.notesSlide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444" r:id="rId2"/>
    <p:sldId id="449" r:id="rId3"/>
    <p:sldId id="453" r:id="rId4"/>
    <p:sldId id="450" r:id="rId5"/>
    <p:sldId id="454" r:id="rId6"/>
    <p:sldId id="455" r:id="rId7"/>
    <p:sldId id="433" r:id="rId8"/>
    <p:sldId id="456" r:id="rId9"/>
    <p:sldId id="441" r:id="rId10"/>
    <p:sldId id="457" r:id="rId11"/>
  </p:sldIdLst>
  <p:sldSz cx="12192000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7F7F"/>
    <a:srgbClr val="4B9B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642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6C064A-D61B-4B21-B757-51A9B82445B8}" type="datetimeFigureOut">
              <a:rPr lang="en-US" smtClean="0"/>
              <a:t>1/18/2025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305E07-67EA-4042-A3F6-853A8AD8D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ea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ea typeface="Arial" panose="020B0604020202020204" pitchFamily="34" charset="0"/>
              </a:defRPr>
            </a:lvl1pPr>
          </a:lstStyle>
          <a:p>
            <a:fld id="{881E791C-F923-44E4-87F1-4F1C20DFF287}" type="datetimeFigureOut">
              <a:rPr lang="zh-CN" altLang="en-US" smtClean="0"/>
              <a:t>2025/1/18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ea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  <a:ea typeface="Arial" panose="020B0604020202020204" pitchFamily="34" charset="0"/>
              </a:defRPr>
            </a:lvl1pPr>
          </a:lstStyle>
          <a:p>
            <a:fld id="{29F466E8-4BCB-4AD1-808C-40743543CC6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2AB054-E2F0-42EC-B79D-4B5CDEFFCC09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3E38E-3635-48FB-B628-034AE6BDE27C}" type="datetimeFigureOut">
              <a:rPr lang="zh-CN" altLang="en-US" smtClean="0"/>
              <a:t>2025/1/18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BF9B0-B80D-4C03-B3C3-91F8D545661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3E38E-3635-48FB-B628-034AE6BDE27C}" type="datetimeFigureOut">
              <a:rPr lang="zh-CN" altLang="en-US" smtClean="0"/>
              <a:t>2025/1/18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BF9B0-B80D-4C03-B3C3-91F8D545661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3E38E-3635-48FB-B628-034AE6BDE27C}" type="datetimeFigureOut">
              <a:rPr lang="zh-CN" altLang="en-US" smtClean="0"/>
              <a:t>2025/1/18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BF9B0-B80D-4C03-B3C3-91F8D545661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3E38E-3635-48FB-B628-034AE6BDE27C}" type="datetimeFigureOut">
              <a:rPr lang="zh-CN" altLang="en-US" smtClean="0"/>
              <a:t>2025/1/18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BF9B0-B80D-4C03-B3C3-91F8D545661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3E38E-3635-48FB-B628-034AE6BDE27C}" type="datetimeFigureOut">
              <a:rPr lang="zh-CN" altLang="en-US" smtClean="0"/>
              <a:t>2025/1/18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BF9B0-B80D-4C03-B3C3-91F8D545661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3E38E-3635-48FB-B628-034AE6BDE27C}" type="datetimeFigureOut">
              <a:rPr lang="zh-CN" altLang="en-US" smtClean="0"/>
              <a:t>2025/1/18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BF9B0-B80D-4C03-B3C3-91F8D545661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3E38E-3635-48FB-B628-034AE6BDE27C}" type="datetimeFigureOut">
              <a:rPr lang="zh-CN" altLang="en-US" smtClean="0"/>
              <a:t>2025/1/18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BF9B0-B80D-4C03-B3C3-91F8D545661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3E38E-3635-48FB-B628-034AE6BDE27C}" type="datetimeFigureOut">
              <a:rPr lang="zh-CN" altLang="en-US" smtClean="0"/>
              <a:t>2025/1/18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BF9B0-B80D-4C03-B3C3-91F8D545661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3E38E-3635-48FB-B628-034AE6BDE27C}" type="datetimeFigureOut">
              <a:rPr lang="zh-CN" altLang="en-US" smtClean="0"/>
              <a:t>2025/1/18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BF9B0-B80D-4C03-B3C3-91F8D545661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3E38E-3635-48FB-B628-034AE6BDE27C}" type="datetimeFigureOut">
              <a:rPr lang="zh-CN" altLang="en-US" smtClean="0"/>
              <a:t>2025/1/18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BF9B0-B80D-4C03-B3C3-91F8D545661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3E38E-3635-48FB-B628-034AE6BDE27C}" type="datetimeFigureOut">
              <a:rPr lang="zh-CN" altLang="en-US" smtClean="0"/>
              <a:t>2025/1/18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BF9B0-B80D-4C03-B3C3-91F8D545661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</a:lstStyle>
          <a:p>
            <a:fld id="{26F3E38E-3635-48FB-B628-034AE6BDE27C}" type="datetimeFigureOut">
              <a:rPr lang="zh-CN" altLang="en-US" smtClean="0"/>
              <a:t>2025/1/18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</a:lstStyle>
          <a:p>
            <a:fld id="{0C6BF9B0-B80D-4C03-B3C3-91F8D545661D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6" Type="http://schemas.openxmlformats.org/officeDocument/2006/relationships/image" Target="../media/image1.jpeg"/><Relationship Id="rId5" Type="http://schemas.openxmlformats.org/officeDocument/2006/relationships/hyperlink" Target="https://vk.com/id832836696" TargetMode="External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tags" Target="../tags/tag4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5.xml"/><Relationship Id="rId3" Type="http://schemas.openxmlformats.org/officeDocument/2006/relationships/tags" Target="../tags/tag10.xml"/><Relationship Id="rId7" Type="http://schemas.openxmlformats.org/officeDocument/2006/relationships/tags" Target="../tags/tag14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11" Type="http://schemas.openxmlformats.org/officeDocument/2006/relationships/image" Target="../media/image1.jpeg"/><Relationship Id="rId5" Type="http://schemas.openxmlformats.org/officeDocument/2006/relationships/tags" Target="../tags/tag12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11.xml"/><Relationship Id="rId9" Type="http://schemas.openxmlformats.org/officeDocument/2006/relationships/tags" Target="../tags/tag1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24.xml"/><Relationship Id="rId13" Type="http://schemas.openxmlformats.org/officeDocument/2006/relationships/image" Target="../media/image1.jpeg"/><Relationship Id="rId3" Type="http://schemas.openxmlformats.org/officeDocument/2006/relationships/tags" Target="../tags/tag19.xml"/><Relationship Id="rId7" Type="http://schemas.openxmlformats.org/officeDocument/2006/relationships/tags" Target="../tags/tag23.xml"/><Relationship Id="rId12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11" Type="http://schemas.openxmlformats.org/officeDocument/2006/relationships/tags" Target="../tags/tag27.xml"/><Relationship Id="rId5" Type="http://schemas.openxmlformats.org/officeDocument/2006/relationships/tags" Target="../tags/tag21.xml"/><Relationship Id="rId10" Type="http://schemas.openxmlformats.org/officeDocument/2006/relationships/tags" Target="../tags/tag26.xml"/><Relationship Id="rId4" Type="http://schemas.openxmlformats.org/officeDocument/2006/relationships/tags" Target="../tags/tag20.xml"/><Relationship Id="rId9" Type="http://schemas.openxmlformats.org/officeDocument/2006/relationships/tags" Target="../tags/tag2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11" Type="http://schemas.openxmlformats.org/officeDocument/2006/relationships/image" Target="../media/image2.jpeg"/><Relationship Id="rId5" Type="http://schemas.openxmlformats.org/officeDocument/2006/relationships/tags" Target="../tags/tag32.xml"/><Relationship Id="rId10" Type="http://schemas.openxmlformats.org/officeDocument/2006/relationships/image" Target="../media/image1.jpeg"/><Relationship Id="rId4" Type="http://schemas.openxmlformats.org/officeDocument/2006/relationships/tags" Target="../tags/tag31.xml"/><Relationship Id="rId9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12" Type="http://schemas.openxmlformats.org/officeDocument/2006/relationships/image" Target="../media/image1.jpeg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40.xml"/><Relationship Id="rId10" Type="http://schemas.openxmlformats.org/officeDocument/2006/relationships/tags" Target="../tags/tag45.xml"/><Relationship Id="rId4" Type="http://schemas.openxmlformats.org/officeDocument/2006/relationships/tags" Target="../tags/tag39.xml"/><Relationship Id="rId9" Type="http://schemas.openxmlformats.org/officeDocument/2006/relationships/tags" Target="../tags/tag4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48.xml"/><Relationship Id="rId7" Type="http://schemas.openxmlformats.org/officeDocument/2006/relationships/tags" Target="../tags/tag52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10" Type="http://schemas.openxmlformats.org/officeDocument/2006/relationships/image" Target="../media/image1.jpeg"/><Relationship Id="rId4" Type="http://schemas.openxmlformats.org/officeDocument/2006/relationships/tags" Target="../tags/tag49.xml"/><Relationship Id="rId9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55.xml"/><Relationship Id="rId7" Type="http://schemas.openxmlformats.org/officeDocument/2006/relationships/tags" Target="../tags/tag59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tags" Target="../tags/tag58.xml"/><Relationship Id="rId5" Type="http://schemas.openxmlformats.org/officeDocument/2006/relationships/tags" Target="../tags/tag57.xml"/><Relationship Id="rId4" Type="http://schemas.openxmlformats.org/officeDocument/2006/relationships/tags" Target="../tags/tag56.xml"/><Relationship Id="rId9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tags" Target="../tags/tag62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6" Type="http://schemas.openxmlformats.org/officeDocument/2006/relationships/tags" Target="../tags/tag65.xml"/><Relationship Id="rId5" Type="http://schemas.openxmlformats.org/officeDocument/2006/relationships/tags" Target="../tags/tag64.xml"/><Relationship Id="rId4" Type="http://schemas.openxmlformats.org/officeDocument/2006/relationships/tags" Target="../tags/tag6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-DCR_C♡ral1"/>
          <p:cNvSpPr/>
          <p:nvPr>
            <p:custDataLst>
              <p:tags r:id="rId1"/>
            </p:custDataLst>
          </p:nvPr>
        </p:nvSpPr>
        <p:spPr>
          <a:xfrm>
            <a:off x="713118" y="606175"/>
            <a:ext cx="10765766" cy="5341240"/>
          </a:xfrm>
          <a:prstGeom prst="rect">
            <a:avLst/>
          </a:prstGeom>
          <a:blipFill>
            <a:blip r:embed="rId3"/>
            <a:srcRect/>
            <a:stretch>
              <a:fillRect t="-22000" b="-22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solidFill>
                <a:srgbClr val="7F7F7F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3B8256-B647-431C-A451-98A2CA246AED}"/>
              </a:ext>
            </a:extLst>
          </p:cNvPr>
          <p:cNvSpPr txBox="1"/>
          <p:nvPr/>
        </p:nvSpPr>
        <p:spPr>
          <a:xfrm>
            <a:off x="2578473" y="0"/>
            <a:ext cx="60982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ГБОУ Школа №1568</a:t>
            </a:r>
            <a:endParaRPr lang="ru-RU" sz="12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Дошкольное отделение №6</a:t>
            </a:r>
            <a:endParaRPr lang="ru-RU" sz="12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E4E3BE-8E28-4E6D-A352-79C75EC52BC0}"/>
              </a:ext>
            </a:extLst>
          </p:cNvPr>
          <p:cNvSpPr txBox="1"/>
          <p:nvPr/>
        </p:nvSpPr>
        <p:spPr>
          <a:xfrm>
            <a:off x="1385047" y="1214692"/>
            <a:ext cx="9144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Познавательно - творческий проект:</a:t>
            </a:r>
            <a:endParaRPr lang="ru-RU" sz="32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«Построим горку для Зайки»</a:t>
            </a:r>
            <a:endParaRPr lang="ru-RU" sz="3200" b="1" i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(краткосрочный)</a:t>
            </a:r>
            <a:endParaRPr lang="ru-RU" sz="32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4BF4F9-330A-4F52-A8BC-D45478E05B90}"/>
              </a:ext>
            </a:extLst>
          </p:cNvPr>
          <p:cNvSpPr txBox="1"/>
          <p:nvPr/>
        </p:nvSpPr>
        <p:spPr>
          <a:xfrm>
            <a:off x="3250827" y="6251825"/>
            <a:ext cx="60982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Москва, 2025г.</a:t>
            </a:r>
            <a:endParaRPr lang="ru-RU" sz="12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2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866F362-6F7B-42FF-80F6-E8DE1EDD93AC}"/>
              </a:ext>
            </a:extLst>
          </p:cNvPr>
          <p:cNvSpPr txBox="1"/>
          <p:nvPr/>
        </p:nvSpPr>
        <p:spPr>
          <a:xfrm>
            <a:off x="713116" y="3088762"/>
            <a:ext cx="609824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Руководитель проекта:</a:t>
            </a:r>
            <a:endParaRPr lang="ru-RU" sz="12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Старший воспитатель ГБОУ Школа №1568 ДО №5,6</a:t>
            </a:r>
            <a:endParaRPr lang="ru-RU" sz="12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Домарева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Людмила Анатольевна</a:t>
            </a:r>
            <a:endParaRPr lang="ru-RU" sz="12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2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Проект подготовили:</a:t>
            </a:r>
            <a:endParaRPr lang="ru-RU" sz="12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Воспитатель группы №8 ГБОУ Школа №1568 ДО №6</a:t>
            </a:r>
            <a:endParaRPr lang="ru-RU" sz="12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Добромыслова Ольга Анатольевна</a:t>
            </a:r>
            <a:endParaRPr lang="ru-RU" sz="12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2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Педагог-психолог ГБОУ Школа №1568 ДО №6</a:t>
            </a:r>
            <a:endParaRPr lang="ru-RU" sz="12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Иматшоева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Татьяна Александровна</a:t>
            </a:r>
            <a:endParaRPr lang="ru-RU" sz="12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5D327FA-E4AC-43CA-BF34-EAF3762B4F78}"/>
              </a:ext>
            </a:extLst>
          </p:cNvPr>
          <p:cNvSpPr txBox="1"/>
          <p:nvPr/>
        </p:nvSpPr>
        <p:spPr>
          <a:xfrm>
            <a:off x="292474" y="26894"/>
            <a:ext cx="11899526" cy="63401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Пальчиковая гимнастика «Зима»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город к нам пришла зима,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Стали белыми дома.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Идёт снег на улице,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Дворник метёт улицу.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П: 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А теперь возьмём свои стульчики и сядем на ковёр, а Зайка пойдёт с нами. Посмотрите внимательно. Здесь, на доске висит интересный листочек с изображением. На что оно похоже? </a:t>
            </a:r>
            <a:r>
              <a:rPr lang="ru-RU" sz="1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(ответы детей) 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Сейчас я вам объясню и тебе, Зайка. Здесь изображена схема нашей постройки. Вот это – кубики, а это – полоска. </a:t>
            </a:r>
            <a:r>
              <a:rPr lang="ru-RU" sz="1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(показывает) 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Именно так мы и будем строить нашу горку.</a:t>
            </a:r>
          </a:p>
          <a:p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ковре стоят корзинки, в них лежат разноцветные кубики и полоска. </a:t>
            </a:r>
            <a:r>
              <a:rPr lang="ru-RU" sz="1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(показывает) 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Сейчас я разделю вас на три команды. Первая команда </a:t>
            </a:r>
            <a:r>
              <a:rPr lang="ru-RU" sz="1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(вызывает детей) 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подходите к корзинке. Начинаем по схеме собирать горку в корзинке.</a:t>
            </a:r>
          </a:p>
          <a:p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1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Такие же манипуляции проделывают 2 и 3 команды. По необходимости педагог помогает.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Зайка, тебе интересно с нами? </a:t>
            </a:r>
          </a:p>
          <a:p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З: 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Да! Теперь я поняла, что бывают не только снежные горки. </a:t>
            </a:r>
          </a:p>
          <a:p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П: 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-Я предлагаю тебе прокатиться. </a:t>
            </a:r>
          </a:p>
          <a:p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З: 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Спасибо ребята! Мне пора домой.</a:t>
            </a:r>
          </a:p>
          <a:p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Итог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П: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Наше занятие закончено. Все молодцы!</a:t>
            </a:r>
          </a:p>
          <a:p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1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Видео данного открытого занятия выложено в социальной сети: 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https://vk.com/id832836696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PA-DCR_C♡ral86">
            <a:extLst>
              <a:ext uri="{FF2B5EF4-FFF2-40B4-BE49-F238E27FC236}">
                <a16:creationId xmlns:a16="http://schemas.microsoft.com/office/drawing/2014/main" id="{B18E0789-67E2-4A62-ADC1-39248582665A}"/>
              </a:ext>
            </a:extLst>
          </p:cNvPr>
          <p:cNvSpPr>
            <a:spLocks noChangeAspect="1"/>
          </p:cNvSpPr>
          <p:nvPr>
            <p:custDataLst>
              <p:tags r:id="rId1"/>
            </p:custDataLst>
          </p:nvPr>
        </p:nvSpPr>
        <p:spPr bwMode="auto">
          <a:xfrm rot="1981247">
            <a:off x="10659538" y="3454708"/>
            <a:ext cx="609685" cy="560632"/>
          </a:xfrm>
          <a:custGeom>
            <a:avLst/>
            <a:gdLst>
              <a:gd name="T0" fmla="*/ 3313 w 3557"/>
              <a:gd name="T1" fmla="*/ 1198 h 3557"/>
              <a:gd name="T2" fmla="*/ 2261 w 3557"/>
              <a:gd name="T3" fmla="*/ 1579 h 3557"/>
              <a:gd name="T4" fmla="*/ 3274 w 3557"/>
              <a:gd name="T5" fmla="*/ 1104 h 3557"/>
              <a:gd name="T6" fmla="*/ 2794 w 3557"/>
              <a:gd name="T7" fmla="*/ 763 h 3557"/>
              <a:gd name="T8" fmla="*/ 2453 w 3557"/>
              <a:gd name="T9" fmla="*/ 283 h 3557"/>
              <a:gd name="T10" fmla="*/ 1979 w 3557"/>
              <a:gd name="T11" fmla="*/ 1296 h 3557"/>
              <a:gd name="T12" fmla="*/ 2359 w 3557"/>
              <a:gd name="T13" fmla="*/ 244 h 3557"/>
              <a:gd name="T14" fmla="*/ 1779 w 3557"/>
              <a:gd name="T15" fmla="*/ 342 h 3557"/>
              <a:gd name="T16" fmla="*/ 1198 w 3557"/>
              <a:gd name="T17" fmla="*/ 244 h 3557"/>
              <a:gd name="T18" fmla="*/ 1579 w 3557"/>
              <a:gd name="T19" fmla="*/ 1296 h 3557"/>
              <a:gd name="T20" fmla="*/ 1104 w 3557"/>
              <a:gd name="T21" fmla="*/ 283 h 3557"/>
              <a:gd name="T22" fmla="*/ 763 w 3557"/>
              <a:gd name="T23" fmla="*/ 763 h 3557"/>
              <a:gd name="T24" fmla="*/ 283 w 3557"/>
              <a:gd name="T25" fmla="*/ 1104 h 3557"/>
              <a:gd name="T26" fmla="*/ 1296 w 3557"/>
              <a:gd name="T27" fmla="*/ 1579 h 3557"/>
              <a:gd name="T28" fmla="*/ 244 w 3557"/>
              <a:gd name="T29" fmla="*/ 1198 h 3557"/>
              <a:gd name="T30" fmla="*/ 342 w 3557"/>
              <a:gd name="T31" fmla="*/ 1779 h 3557"/>
              <a:gd name="T32" fmla="*/ 244 w 3557"/>
              <a:gd name="T33" fmla="*/ 2359 h 3557"/>
              <a:gd name="T34" fmla="*/ 1296 w 3557"/>
              <a:gd name="T35" fmla="*/ 1979 h 3557"/>
              <a:gd name="T36" fmla="*/ 283 w 3557"/>
              <a:gd name="T37" fmla="*/ 2453 h 3557"/>
              <a:gd name="T38" fmla="*/ 763 w 3557"/>
              <a:gd name="T39" fmla="*/ 2794 h 3557"/>
              <a:gd name="T40" fmla="*/ 1104 w 3557"/>
              <a:gd name="T41" fmla="*/ 3274 h 3557"/>
              <a:gd name="T42" fmla="*/ 1579 w 3557"/>
              <a:gd name="T43" fmla="*/ 2261 h 3557"/>
              <a:gd name="T44" fmla="*/ 1198 w 3557"/>
              <a:gd name="T45" fmla="*/ 3313 h 3557"/>
              <a:gd name="T46" fmla="*/ 1779 w 3557"/>
              <a:gd name="T47" fmla="*/ 3215 h 3557"/>
              <a:gd name="T48" fmla="*/ 2359 w 3557"/>
              <a:gd name="T49" fmla="*/ 3313 h 3557"/>
              <a:gd name="T50" fmla="*/ 1979 w 3557"/>
              <a:gd name="T51" fmla="*/ 2261 h 3557"/>
              <a:gd name="T52" fmla="*/ 2453 w 3557"/>
              <a:gd name="T53" fmla="*/ 3274 h 3557"/>
              <a:gd name="T54" fmla="*/ 2794 w 3557"/>
              <a:gd name="T55" fmla="*/ 2794 h 3557"/>
              <a:gd name="T56" fmla="*/ 3274 w 3557"/>
              <a:gd name="T57" fmla="*/ 2453 h 3557"/>
              <a:gd name="T58" fmla="*/ 2261 w 3557"/>
              <a:gd name="T59" fmla="*/ 1979 h 3557"/>
              <a:gd name="T60" fmla="*/ 3313 w 3557"/>
              <a:gd name="T61" fmla="*/ 2359 h 3557"/>
              <a:gd name="T62" fmla="*/ 3215 w 3557"/>
              <a:gd name="T63" fmla="*/ 1779 h 3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557" h="3557">
                <a:moveTo>
                  <a:pt x="3557" y="1515"/>
                </a:moveTo>
                <a:lnTo>
                  <a:pt x="3313" y="1198"/>
                </a:lnTo>
                <a:lnTo>
                  <a:pt x="2819" y="1579"/>
                </a:lnTo>
                <a:lnTo>
                  <a:pt x="2261" y="1579"/>
                </a:lnTo>
                <a:lnTo>
                  <a:pt x="2656" y="1184"/>
                </a:lnTo>
                <a:lnTo>
                  <a:pt x="3274" y="1104"/>
                </a:lnTo>
                <a:lnTo>
                  <a:pt x="3223" y="708"/>
                </a:lnTo>
                <a:lnTo>
                  <a:pt x="2794" y="763"/>
                </a:lnTo>
                <a:lnTo>
                  <a:pt x="2850" y="334"/>
                </a:lnTo>
                <a:lnTo>
                  <a:pt x="2453" y="283"/>
                </a:lnTo>
                <a:lnTo>
                  <a:pt x="2373" y="902"/>
                </a:lnTo>
                <a:lnTo>
                  <a:pt x="1979" y="1296"/>
                </a:lnTo>
                <a:lnTo>
                  <a:pt x="1979" y="738"/>
                </a:lnTo>
                <a:lnTo>
                  <a:pt x="2359" y="244"/>
                </a:lnTo>
                <a:lnTo>
                  <a:pt x="2042" y="0"/>
                </a:lnTo>
                <a:lnTo>
                  <a:pt x="1779" y="342"/>
                </a:lnTo>
                <a:lnTo>
                  <a:pt x="1515" y="0"/>
                </a:lnTo>
                <a:lnTo>
                  <a:pt x="1198" y="244"/>
                </a:lnTo>
                <a:lnTo>
                  <a:pt x="1579" y="738"/>
                </a:lnTo>
                <a:lnTo>
                  <a:pt x="1579" y="1296"/>
                </a:lnTo>
                <a:lnTo>
                  <a:pt x="1184" y="902"/>
                </a:lnTo>
                <a:lnTo>
                  <a:pt x="1104" y="283"/>
                </a:lnTo>
                <a:lnTo>
                  <a:pt x="708" y="334"/>
                </a:lnTo>
                <a:lnTo>
                  <a:pt x="763" y="763"/>
                </a:lnTo>
                <a:lnTo>
                  <a:pt x="334" y="708"/>
                </a:lnTo>
                <a:lnTo>
                  <a:pt x="283" y="1104"/>
                </a:lnTo>
                <a:lnTo>
                  <a:pt x="902" y="1184"/>
                </a:lnTo>
                <a:lnTo>
                  <a:pt x="1296" y="1579"/>
                </a:lnTo>
                <a:lnTo>
                  <a:pt x="738" y="1579"/>
                </a:lnTo>
                <a:lnTo>
                  <a:pt x="244" y="1198"/>
                </a:lnTo>
                <a:lnTo>
                  <a:pt x="0" y="1515"/>
                </a:lnTo>
                <a:lnTo>
                  <a:pt x="342" y="1779"/>
                </a:lnTo>
                <a:lnTo>
                  <a:pt x="0" y="2042"/>
                </a:lnTo>
                <a:lnTo>
                  <a:pt x="244" y="2359"/>
                </a:lnTo>
                <a:lnTo>
                  <a:pt x="738" y="1979"/>
                </a:lnTo>
                <a:lnTo>
                  <a:pt x="1296" y="1979"/>
                </a:lnTo>
                <a:lnTo>
                  <a:pt x="902" y="2373"/>
                </a:lnTo>
                <a:lnTo>
                  <a:pt x="283" y="2453"/>
                </a:lnTo>
                <a:lnTo>
                  <a:pt x="334" y="2850"/>
                </a:lnTo>
                <a:lnTo>
                  <a:pt x="763" y="2794"/>
                </a:lnTo>
                <a:lnTo>
                  <a:pt x="708" y="3223"/>
                </a:lnTo>
                <a:lnTo>
                  <a:pt x="1104" y="3274"/>
                </a:lnTo>
                <a:lnTo>
                  <a:pt x="1184" y="2656"/>
                </a:lnTo>
                <a:lnTo>
                  <a:pt x="1579" y="2261"/>
                </a:lnTo>
                <a:lnTo>
                  <a:pt x="1579" y="2819"/>
                </a:lnTo>
                <a:lnTo>
                  <a:pt x="1198" y="3313"/>
                </a:lnTo>
                <a:lnTo>
                  <a:pt x="1515" y="3557"/>
                </a:lnTo>
                <a:lnTo>
                  <a:pt x="1779" y="3215"/>
                </a:lnTo>
                <a:lnTo>
                  <a:pt x="2042" y="3557"/>
                </a:lnTo>
                <a:lnTo>
                  <a:pt x="2359" y="3313"/>
                </a:lnTo>
                <a:lnTo>
                  <a:pt x="1979" y="2819"/>
                </a:lnTo>
                <a:lnTo>
                  <a:pt x="1979" y="2261"/>
                </a:lnTo>
                <a:lnTo>
                  <a:pt x="2373" y="2656"/>
                </a:lnTo>
                <a:lnTo>
                  <a:pt x="2453" y="3274"/>
                </a:lnTo>
                <a:lnTo>
                  <a:pt x="2850" y="3223"/>
                </a:lnTo>
                <a:lnTo>
                  <a:pt x="2794" y="2794"/>
                </a:lnTo>
                <a:lnTo>
                  <a:pt x="3223" y="2850"/>
                </a:lnTo>
                <a:lnTo>
                  <a:pt x="3274" y="2453"/>
                </a:lnTo>
                <a:lnTo>
                  <a:pt x="2656" y="2373"/>
                </a:lnTo>
                <a:lnTo>
                  <a:pt x="2261" y="1979"/>
                </a:lnTo>
                <a:lnTo>
                  <a:pt x="2819" y="1979"/>
                </a:lnTo>
                <a:lnTo>
                  <a:pt x="3313" y="2359"/>
                </a:lnTo>
                <a:lnTo>
                  <a:pt x="3557" y="2042"/>
                </a:lnTo>
                <a:lnTo>
                  <a:pt x="3215" y="1779"/>
                </a:lnTo>
                <a:lnTo>
                  <a:pt x="3557" y="1515"/>
                </a:lnTo>
                <a:close/>
              </a:path>
            </a:pathLst>
          </a:custGeom>
          <a:blipFill>
            <a:blip r:embed="rId6"/>
            <a:stretch>
              <a:fillRect l="-44658" r="-18012"/>
            </a:stretch>
          </a:blipFill>
          <a:ln>
            <a:noFill/>
          </a:ln>
        </p:spPr>
      </p:sp>
      <p:sp>
        <p:nvSpPr>
          <p:cNvPr id="6" name="PA-DCR_C♡ral88">
            <a:extLst>
              <a:ext uri="{FF2B5EF4-FFF2-40B4-BE49-F238E27FC236}">
                <a16:creationId xmlns:a16="http://schemas.microsoft.com/office/drawing/2014/main" id="{87E89AAC-020E-4ED9-B0F2-3421A912DE6B}"/>
              </a:ext>
            </a:extLst>
          </p:cNvPr>
          <p:cNvSpPr>
            <a:spLocks noChangeAspect="1"/>
          </p:cNvSpPr>
          <p:nvPr>
            <p:custDataLst>
              <p:tags r:id="rId2"/>
            </p:custDataLst>
          </p:nvPr>
        </p:nvSpPr>
        <p:spPr bwMode="auto">
          <a:xfrm>
            <a:off x="9389353" y="5224246"/>
            <a:ext cx="1031457" cy="934211"/>
          </a:xfrm>
          <a:custGeom>
            <a:avLst/>
            <a:gdLst>
              <a:gd name="T0" fmla="*/ 3313 w 3557"/>
              <a:gd name="T1" fmla="*/ 1198 h 3557"/>
              <a:gd name="T2" fmla="*/ 2261 w 3557"/>
              <a:gd name="T3" fmla="*/ 1579 h 3557"/>
              <a:gd name="T4" fmla="*/ 3274 w 3557"/>
              <a:gd name="T5" fmla="*/ 1104 h 3557"/>
              <a:gd name="T6" fmla="*/ 2794 w 3557"/>
              <a:gd name="T7" fmla="*/ 763 h 3557"/>
              <a:gd name="T8" fmla="*/ 2453 w 3557"/>
              <a:gd name="T9" fmla="*/ 283 h 3557"/>
              <a:gd name="T10" fmla="*/ 1979 w 3557"/>
              <a:gd name="T11" fmla="*/ 1296 h 3557"/>
              <a:gd name="T12" fmla="*/ 2359 w 3557"/>
              <a:gd name="T13" fmla="*/ 244 h 3557"/>
              <a:gd name="T14" fmla="*/ 1779 w 3557"/>
              <a:gd name="T15" fmla="*/ 342 h 3557"/>
              <a:gd name="T16" fmla="*/ 1198 w 3557"/>
              <a:gd name="T17" fmla="*/ 244 h 3557"/>
              <a:gd name="T18" fmla="*/ 1579 w 3557"/>
              <a:gd name="T19" fmla="*/ 1296 h 3557"/>
              <a:gd name="T20" fmla="*/ 1104 w 3557"/>
              <a:gd name="T21" fmla="*/ 283 h 3557"/>
              <a:gd name="T22" fmla="*/ 763 w 3557"/>
              <a:gd name="T23" fmla="*/ 763 h 3557"/>
              <a:gd name="T24" fmla="*/ 283 w 3557"/>
              <a:gd name="T25" fmla="*/ 1104 h 3557"/>
              <a:gd name="T26" fmla="*/ 1296 w 3557"/>
              <a:gd name="T27" fmla="*/ 1579 h 3557"/>
              <a:gd name="T28" fmla="*/ 244 w 3557"/>
              <a:gd name="T29" fmla="*/ 1198 h 3557"/>
              <a:gd name="T30" fmla="*/ 342 w 3557"/>
              <a:gd name="T31" fmla="*/ 1779 h 3557"/>
              <a:gd name="T32" fmla="*/ 244 w 3557"/>
              <a:gd name="T33" fmla="*/ 2359 h 3557"/>
              <a:gd name="T34" fmla="*/ 1296 w 3557"/>
              <a:gd name="T35" fmla="*/ 1979 h 3557"/>
              <a:gd name="T36" fmla="*/ 283 w 3557"/>
              <a:gd name="T37" fmla="*/ 2453 h 3557"/>
              <a:gd name="T38" fmla="*/ 763 w 3557"/>
              <a:gd name="T39" fmla="*/ 2794 h 3557"/>
              <a:gd name="T40" fmla="*/ 1104 w 3557"/>
              <a:gd name="T41" fmla="*/ 3274 h 3557"/>
              <a:gd name="T42" fmla="*/ 1579 w 3557"/>
              <a:gd name="T43" fmla="*/ 2261 h 3557"/>
              <a:gd name="T44" fmla="*/ 1198 w 3557"/>
              <a:gd name="T45" fmla="*/ 3313 h 3557"/>
              <a:gd name="T46" fmla="*/ 1779 w 3557"/>
              <a:gd name="T47" fmla="*/ 3215 h 3557"/>
              <a:gd name="T48" fmla="*/ 2359 w 3557"/>
              <a:gd name="T49" fmla="*/ 3313 h 3557"/>
              <a:gd name="T50" fmla="*/ 1979 w 3557"/>
              <a:gd name="T51" fmla="*/ 2261 h 3557"/>
              <a:gd name="T52" fmla="*/ 2453 w 3557"/>
              <a:gd name="T53" fmla="*/ 3274 h 3557"/>
              <a:gd name="T54" fmla="*/ 2794 w 3557"/>
              <a:gd name="T55" fmla="*/ 2794 h 3557"/>
              <a:gd name="T56" fmla="*/ 3274 w 3557"/>
              <a:gd name="T57" fmla="*/ 2453 h 3557"/>
              <a:gd name="T58" fmla="*/ 2261 w 3557"/>
              <a:gd name="T59" fmla="*/ 1979 h 3557"/>
              <a:gd name="T60" fmla="*/ 3313 w 3557"/>
              <a:gd name="T61" fmla="*/ 2359 h 3557"/>
              <a:gd name="T62" fmla="*/ 3215 w 3557"/>
              <a:gd name="T63" fmla="*/ 1779 h 3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557" h="3557">
                <a:moveTo>
                  <a:pt x="3557" y="1515"/>
                </a:moveTo>
                <a:lnTo>
                  <a:pt x="3313" y="1198"/>
                </a:lnTo>
                <a:lnTo>
                  <a:pt x="2819" y="1579"/>
                </a:lnTo>
                <a:lnTo>
                  <a:pt x="2261" y="1579"/>
                </a:lnTo>
                <a:lnTo>
                  <a:pt x="2656" y="1184"/>
                </a:lnTo>
                <a:lnTo>
                  <a:pt x="3274" y="1104"/>
                </a:lnTo>
                <a:lnTo>
                  <a:pt x="3223" y="708"/>
                </a:lnTo>
                <a:lnTo>
                  <a:pt x="2794" y="763"/>
                </a:lnTo>
                <a:lnTo>
                  <a:pt x="2850" y="334"/>
                </a:lnTo>
                <a:lnTo>
                  <a:pt x="2453" y="283"/>
                </a:lnTo>
                <a:lnTo>
                  <a:pt x="2373" y="902"/>
                </a:lnTo>
                <a:lnTo>
                  <a:pt x="1979" y="1296"/>
                </a:lnTo>
                <a:lnTo>
                  <a:pt x="1979" y="738"/>
                </a:lnTo>
                <a:lnTo>
                  <a:pt x="2359" y="244"/>
                </a:lnTo>
                <a:lnTo>
                  <a:pt x="2042" y="0"/>
                </a:lnTo>
                <a:lnTo>
                  <a:pt x="1779" y="342"/>
                </a:lnTo>
                <a:lnTo>
                  <a:pt x="1515" y="0"/>
                </a:lnTo>
                <a:lnTo>
                  <a:pt x="1198" y="244"/>
                </a:lnTo>
                <a:lnTo>
                  <a:pt x="1579" y="738"/>
                </a:lnTo>
                <a:lnTo>
                  <a:pt x="1579" y="1296"/>
                </a:lnTo>
                <a:lnTo>
                  <a:pt x="1184" y="902"/>
                </a:lnTo>
                <a:lnTo>
                  <a:pt x="1104" y="283"/>
                </a:lnTo>
                <a:lnTo>
                  <a:pt x="708" y="334"/>
                </a:lnTo>
                <a:lnTo>
                  <a:pt x="763" y="763"/>
                </a:lnTo>
                <a:lnTo>
                  <a:pt x="334" y="708"/>
                </a:lnTo>
                <a:lnTo>
                  <a:pt x="283" y="1104"/>
                </a:lnTo>
                <a:lnTo>
                  <a:pt x="902" y="1184"/>
                </a:lnTo>
                <a:lnTo>
                  <a:pt x="1296" y="1579"/>
                </a:lnTo>
                <a:lnTo>
                  <a:pt x="738" y="1579"/>
                </a:lnTo>
                <a:lnTo>
                  <a:pt x="244" y="1198"/>
                </a:lnTo>
                <a:lnTo>
                  <a:pt x="0" y="1515"/>
                </a:lnTo>
                <a:lnTo>
                  <a:pt x="342" y="1779"/>
                </a:lnTo>
                <a:lnTo>
                  <a:pt x="0" y="2042"/>
                </a:lnTo>
                <a:lnTo>
                  <a:pt x="244" y="2359"/>
                </a:lnTo>
                <a:lnTo>
                  <a:pt x="738" y="1979"/>
                </a:lnTo>
                <a:lnTo>
                  <a:pt x="1296" y="1979"/>
                </a:lnTo>
                <a:lnTo>
                  <a:pt x="902" y="2373"/>
                </a:lnTo>
                <a:lnTo>
                  <a:pt x="283" y="2453"/>
                </a:lnTo>
                <a:lnTo>
                  <a:pt x="334" y="2850"/>
                </a:lnTo>
                <a:lnTo>
                  <a:pt x="763" y="2794"/>
                </a:lnTo>
                <a:lnTo>
                  <a:pt x="708" y="3223"/>
                </a:lnTo>
                <a:lnTo>
                  <a:pt x="1104" y="3274"/>
                </a:lnTo>
                <a:lnTo>
                  <a:pt x="1184" y="2656"/>
                </a:lnTo>
                <a:lnTo>
                  <a:pt x="1579" y="2261"/>
                </a:lnTo>
                <a:lnTo>
                  <a:pt x="1579" y="2819"/>
                </a:lnTo>
                <a:lnTo>
                  <a:pt x="1198" y="3313"/>
                </a:lnTo>
                <a:lnTo>
                  <a:pt x="1515" y="3557"/>
                </a:lnTo>
                <a:lnTo>
                  <a:pt x="1779" y="3215"/>
                </a:lnTo>
                <a:lnTo>
                  <a:pt x="2042" y="3557"/>
                </a:lnTo>
                <a:lnTo>
                  <a:pt x="2359" y="3313"/>
                </a:lnTo>
                <a:lnTo>
                  <a:pt x="1979" y="2819"/>
                </a:lnTo>
                <a:lnTo>
                  <a:pt x="1979" y="2261"/>
                </a:lnTo>
                <a:lnTo>
                  <a:pt x="2373" y="2656"/>
                </a:lnTo>
                <a:lnTo>
                  <a:pt x="2453" y="3274"/>
                </a:lnTo>
                <a:lnTo>
                  <a:pt x="2850" y="3223"/>
                </a:lnTo>
                <a:lnTo>
                  <a:pt x="2794" y="2794"/>
                </a:lnTo>
                <a:lnTo>
                  <a:pt x="3223" y="2850"/>
                </a:lnTo>
                <a:lnTo>
                  <a:pt x="3274" y="2453"/>
                </a:lnTo>
                <a:lnTo>
                  <a:pt x="2656" y="2373"/>
                </a:lnTo>
                <a:lnTo>
                  <a:pt x="2261" y="1979"/>
                </a:lnTo>
                <a:lnTo>
                  <a:pt x="2819" y="1979"/>
                </a:lnTo>
                <a:lnTo>
                  <a:pt x="3313" y="2359"/>
                </a:lnTo>
                <a:lnTo>
                  <a:pt x="3557" y="2042"/>
                </a:lnTo>
                <a:lnTo>
                  <a:pt x="3215" y="1779"/>
                </a:lnTo>
                <a:lnTo>
                  <a:pt x="3557" y="1515"/>
                </a:lnTo>
                <a:close/>
              </a:path>
            </a:pathLst>
          </a:custGeom>
          <a:blipFill>
            <a:blip r:embed="rId6"/>
            <a:stretch>
              <a:fillRect l="-44658" r="-18012"/>
            </a:stretch>
          </a:blipFill>
          <a:ln>
            <a:noFill/>
          </a:ln>
        </p:spPr>
      </p:sp>
      <p:sp>
        <p:nvSpPr>
          <p:cNvPr id="7" name="PA-DCR_C♡ral89">
            <a:extLst>
              <a:ext uri="{FF2B5EF4-FFF2-40B4-BE49-F238E27FC236}">
                <a16:creationId xmlns:a16="http://schemas.microsoft.com/office/drawing/2014/main" id="{5D6C1CB5-9EDB-4E1B-8A5B-293927218EEB}"/>
              </a:ext>
            </a:extLst>
          </p:cNvPr>
          <p:cNvSpPr>
            <a:spLocks noChangeAspect="1"/>
          </p:cNvSpPr>
          <p:nvPr>
            <p:custDataLst>
              <p:tags r:id="rId3"/>
            </p:custDataLst>
          </p:nvPr>
        </p:nvSpPr>
        <p:spPr bwMode="auto">
          <a:xfrm rot="19776270">
            <a:off x="7357626" y="4237002"/>
            <a:ext cx="561419" cy="599677"/>
          </a:xfrm>
          <a:custGeom>
            <a:avLst/>
            <a:gdLst>
              <a:gd name="T0" fmla="*/ 3313 w 3557"/>
              <a:gd name="T1" fmla="*/ 1198 h 3557"/>
              <a:gd name="T2" fmla="*/ 2261 w 3557"/>
              <a:gd name="T3" fmla="*/ 1579 h 3557"/>
              <a:gd name="T4" fmla="*/ 3274 w 3557"/>
              <a:gd name="T5" fmla="*/ 1104 h 3557"/>
              <a:gd name="T6" fmla="*/ 2794 w 3557"/>
              <a:gd name="T7" fmla="*/ 763 h 3557"/>
              <a:gd name="T8" fmla="*/ 2453 w 3557"/>
              <a:gd name="T9" fmla="*/ 283 h 3557"/>
              <a:gd name="T10" fmla="*/ 1979 w 3557"/>
              <a:gd name="T11" fmla="*/ 1296 h 3557"/>
              <a:gd name="T12" fmla="*/ 2359 w 3557"/>
              <a:gd name="T13" fmla="*/ 244 h 3557"/>
              <a:gd name="T14" fmla="*/ 1779 w 3557"/>
              <a:gd name="T15" fmla="*/ 342 h 3557"/>
              <a:gd name="T16" fmla="*/ 1198 w 3557"/>
              <a:gd name="T17" fmla="*/ 244 h 3557"/>
              <a:gd name="T18" fmla="*/ 1579 w 3557"/>
              <a:gd name="T19" fmla="*/ 1296 h 3557"/>
              <a:gd name="T20" fmla="*/ 1104 w 3557"/>
              <a:gd name="T21" fmla="*/ 283 h 3557"/>
              <a:gd name="T22" fmla="*/ 763 w 3557"/>
              <a:gd name="T23" fmla="*/ 763 h 3557"/>
              <a:gd name="T24" fmla="*/ 283 w 3557"/>
              <a:gd name="T25" fmla="*/ 1104 h 3557"/>
              <a:gd name="T26" fmla="*/ 1296 w 3557"/>
              <a:gd name="T27" fmla="*/ 1579 h 3557"/>
              <a:gd name="T28" fmla="*/ 244 w 3557"/>
              <a:gd name="T29" fmla="*/ 1198 h 3557"/>
              <a:gd name="T30" fmla="*/ 342 w 3557"/>
              <a:gd name="T31" fmla="*/ 1779 h 3557"/>
              <a:gd name="T32" fmla="*/ 244 w 3557"/>
              <a:gd name="T33" fmla="*/ 2359 h 3557"/>
              <a:gd name="T34" fmla="*/ 1296 w 3557"/>
              <a:gd name="T35" fmla="*/ 1979 h 3557"/>
              <a:gd name="T36" fmla="*/ 283 w 3557"/>
              <a:gd name="T37" fmla="*/ 2453 h 3557"/>
              <a:gd name="T38" fmla="*/ 763 w 3557"/>
              <a:gd name="T39" fmla="*/ 2794 h 3557"/>
              <a:gd name="T40" fmla="*/ 1104 w 3557"/>
              <a:gd name="T41" fmla="*/ 3274 h 3557"/>
              <a:gd name="T42" fmla="*/ 1579 w 3557"/>
              <a:gd name="T43" fmla="*/ 2261 h 3557"/>
              <a:gd name="T44" fmla="*/ 1198 w 3557"/>
              <a:gd name="T45" fmla="*/ 3313 h 3557"/>
              <a:gd name="T46" fmla="*/ 1779 w 3557"/>
              <a:gd name="T47" fmla="*/ 3215 h 3557"/>
              <a:gd name="T48" fmla="*/ 2359 w 3557"/>
              <a:gd name="T49" fmla="*/ 3313 h 3557"/>
              <a:gd name="T50" fmla="*/ 1979 w 3557"/>
              <a:gd name="T51" fmla="*/ 2261 h 3557"/>
              <a:gd name="T52" fmla="*/ 2453 w 3557"/>
              <a:gd name="T53" fmla="*/ 3274 h 3557"/>
              <a:gd name="T54" fmla="*/ 2794 w 3557"/>
              <a:gd name="T55" fmla="*/ 2794 h 3557"/>
              <a:gd name="T56" fmla="*/ 3274 w 3557"/>
              <a:gd name="T57" fmla="*/ 2453 h 3557"/>
              <a:gd name="T58" fmla="*/ 2261 w 3557"/>
              <a:gd name="T59" fmla="*/ 1979 h 3557"/>
              <a:gd name="T60" fmla="*/ 3313 w 3557"/>
              <a:gd name="T61" fmla="*/ 2359 h 3557"/>
              <a:gd name="T62" fmla="*/ 3215 w 3557"/>
              <a:gd name="T63" fmla="*/ 1779 h 3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557" h="3557">
                <a:moveTo>
                  <a:pt x="3557" y="1515"/>
                </a:moveTo>
                <a:lnTo>
                  <a:pt x="3313" y="1198"/>
                </a:lnTo>
                <a:lnTo>
                  <a:pt x="2819" y="1579"/>
                </a:lnTo>
                <a:lnTo>
                  <a:pt x="2261" y="1579"/>
                </a:lnTo>
                <a:lnTo>
                  <a:pt x="2656" y="1184"/>
                </a:lnTo>
                <a:lnTo>
                  <a:pt x="3274" y="1104"/>
                </a:lnTo>
                <a:lnTo>
                  <a:pt x="3223" y="708"/>
                </a:lnTo>
                <a:lnTo>
                  <a:pt x="2794" y="763"/>
                </a:lnTo>
                <a:lnTo>
                  <a:pt x="2850" y="334"/>
                </a:lnTo>
                <a:lnTo>
                  <a:pt x="2453" y="283"/>
                </a:lnTo>
                <a:lnTo>
                  <a:pt x="2373" y="902"/>
                </a:lnTo>
                <a:lnTo>
                  <a:pt x="1979" y="1296"/>
                </a:lnTo>
                <a:lnTo>
                  <a:pt x="1979" y="738"/>
                </a:lnTo>
                <a:lnTo>
                  <a:pt x="2359" y="244"/>
                </a:lnTo>
                <a:lnTo>
                  <a:pt x="2042" y="0"/>
                </a:lnTo>
                <a:lnTo>
                  <a:pt x="1779" y="342"/>
                </a:lnTo>
                <a:lnTo>
                  <a:pt x="1515" y="0"/>
                </a:lnTo>
                <a:lnTo>
                  <a:pt x="1198" y="244"/>
                </a:lnTo>
                <a:lnTo>
                  <a:pt x="1579" y="738"/>
                </a:lnTo>
                <a:lnTo>
                  <a:pt x="1579" y="1296"/>
                </a:lnTo>
                <a:lnTo>
                  <a:pt x="1184" y="902"/>
                </a:lnTo>
                <a:lnTo>
                  <a:pt x="1104" y="283"/>
                </a:lnTo>
                <a:lnTo>
                  <a:pt x="708" y="334"/>
                </a:lnTo>
                <a:lnTo>
                  <a:pt x="763" y="763"/>
                </a:lnTo>
                <a:lnTo>
                  <a:pt x="334" y="708"/>
                </a:lnTo>
                <a:lnTo>
                  <a:pt x="283" y="1104"/>
                </a:lnTo>
                <a:lnTo>
                  <a:pt x="902" y="1184"/>
                </a:lnTo>
                <a:lnTo>
                  <a:pt x="1296" y="1579"/>
                </a:lnTo>
                <a:lnTo>
                  <a:pt x="738" y="1579"/>
                </a:lnTo>
                <a:lnTo>
                  <a:pt x="244" y="1198"/>
                </a:lnTo>
                <a:lnTo>
                  <a:pt x="0" y="1515"/>
                </a:lnTo>
                <a:lnTo>
                  <a:pt x="342" y="1779"/>
                </a:lnTo>
                <a:lnTo>
                  <a:pt x="0" y="2042"/>
                </a:lnTo>
                <a:lnTo>
                  <a:pt x="244" y="2359"/>
                </a:lnTo>
                <a:lnTo>
                  <a:pt x="738" y="1979"/>
                </a:lnTo>
                <a:lnTo>
                  <a:pt x="1296" y="1979"/>
                </a:lnTo>
                <a:lnTo>
                  <a:pt x="902" y="2373"/>
                </a:lnTo>
                <a:lnTo>
                  <a:pt x="283" y="2453"/>
                </a:lnTo>
                <a:lnTo>
                  <a:pt x="334" y="2850"/>
                </a:lnTo>
                <a:lnTo>
                  <a:pt x="763" y="2794"/>
                </a:lnTo>
                <a:lnTo>
                  <a:pt x="708" y="3223"/>
                </a:lnTo>
                <a:lnTo>
                  <a:pt x="1104" y="3274"/>
                </a:lnTo>
                <a:lnTo>
                  <a:pt x="1184" y="2656"/>
                </a:lnTo>
                <a:lnTo>
                  <a:pt x="1579" y="2261"/>
                </a:lnTo>
                <a:lnTo>
                  <a:pt x="1579" y="2819"/>
                </a:lnTo>
                <a:lnTo>
                  <a:pt x="1198" y="3313"/>
                </a:lnTo>
                <a:lnTo>
                  <a:pt x="1515" y="3557"/>
                </a:lnTo>
                <a:lnTo>
                  <a:pt x="1779" y="3215"/>
                </a:lnTo>
                <a:lnTo>
                  <a:pt x="2042" y="3557"/>
                </a:lnTo>
                <a:lnTo>
                  <a:pt x="2359" y="3313"/>
                </a:lnTo>
                <a:lnTo>
                  <a:pt x="1979" y="2819"/>
                </a:lnTo>
                <a:lnTo>
                  <a:pt x="1979" y="2261"/>
                </a:lnTo>
                <a:lnTo>
                  <a:pt x="2373" y="2656"/>
                </a:lnTo>
                <a:lnTo>
                  <a:pt x="2453" y="3274"/>
                </a:lnTo>
                <a:lnTo>
                  <a:pt x="2850" y="3223"/>
                </a:lnTo>
                <a:lnTo>
                  <a:pt x="2794" y="2794"/>
                </a:lnTo>
                <a:lnTo>
                  <a:pt x="3223" y="2850"/>
                </a:lnTo>
                <a:lnTo>
                  <a:pt x="3274" y="2453"/>
                </a:lnTo>
                <a:lnTo>
                  <a:pt x="2656" y="2373"/>
                </a:lnTo>
                <a:lnTo>
                  <a:pt x="2261" y="1979"/>
                </a:lnTo>
                <a:lnTo>
                  <a:pt x="2819" y="1979"/>
                </a:lnTo>
                <a:lnTo>
                  <a:pt x="3313" y="2359"/>
                </a:lnTo>
                <a:lnTo>
                  <a:pt x="3557" y="2042"/>
                </a:lnTo>
                <a:lnTo>
                  <a:pt x="3215" y="1779"/>
                </a:lnTo>
                <a:lnTo>
                  <a:pt x="3557" y="1515"/>
                </a:lnTo>
                <a:close/>
              </a:path>
            </a:pathLst>
          </a:custGeom>
          <a:blipFill>
            <a:blip r:embed="rId6"/>
            <a:stretch>
              <a:fillRect l="-44658" r="-18012"/>
            </a:stretch>
          </a:blipFill>
          <a:ln>
            <a:noFill/>
          </a:ln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-DCR_C♡ral9"/>
          <p:cNvSpPr/>
          <p:nvPr>
            <p:custDataLst>
              <p:tags r:id="rId1"/>
            </p:custDataLst>
          </p:nvPr>
        </p:nvSpPr>
        <p:spPr>
          <a:xfrm>
            <a:off x="0" y="6515577"/>
            <a:ext cx="12192000" cy="350850"/>
          </a:xfrm>
          <a:prstGeom prst="rect">
            <a:avLst/>
          </a:prstGeom>
          <a:blipFill>
            <a:blip r:embed="rId8"/>
            <a:srcRect/>
            <a:stretch>
              <a:fillRect t="-1253121" b="-12531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solidFill>
                <a:srgbClr val="7F7F7F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0" name="PA-DCR_C♡ral11"/>
          <p:cNvSpPr>
            <a:spLocks noChangeAspect="1"/>
          </p:cNvSpPr>
          <p:nvPr>
            <p:custDataLst>
              <p:tags r:id="rId2"/>
            </p:custDataLst>
          </p:nvPr>
        </p:nvSpPr>
        <p:spPr bwMode="auto">
          <a:xfrm rot="1981247">
            <a:off x="9121334" y="3853896"/>
            <a:ext cx="449806" cy="449175"/>
          </a:xfrm>
          <a:custGeom>
            <a:avLst/>
            <a:gdLst>
              <a:gd name="T0" fmla="*/ 3313 w 3557"/>
              <a:gd name="T1" fmla="*/ 1198 h 3557"/>
              <a:gd name="T2" fmla="*/ 2261 w 3557"/>
              <a:gd name="T3" fmla="*/ 1579 h 3557"/>
              <a:gd name="T4" fmla="*/ 3274 w 3557"/>
              <a:gd name="T5" fmla="*/ 1104 h 3557"/>
              <a:gd name="T6" fmla="*/ 2794 w 3557"/>
              <a:gd name="T7" fmla="*/ 763 h 3557"/>
              <a:gd name="T8" fmla="*/ 2453 w 3557"/>
              <a:gd name="T9" fmla="*/ 283 h 3557"/>
              <a:gd name="T10" fmla="*/ 1979 w 3557"/>
              <a:gd name="T11" fmla="*/ 1296 h 3557"/>
              <a:gd name="T12" fmla="*/ 2359 w 3557"/>
              <a:gd name="T13" fmla="*/ 244 h 3557"/>
              <a:gd name="T14" fmla="*/ 1779 w 3557"/>
              <a:gd name="T15" fmla="*/ 342 h 3557"/>
              <a:gd name="T16" fmla="*/ 1198 w 3557"/>
              <a:gd name="T17" fmla="*/ 244 h 3557"/>
              <a:gd name="T18" fmla="*/ 1579 w 3557"/>
              <a:gd name="T19" fmla="*/ 1296 h 3557"/>
              <a:gd name="T20" fmla="*/ 1104 w 3557"/>
              <a:gd name="T21" fmla="*/ 283 h 3557"/>
              <a:gd name="T22" fmla="*/ 763 w 3557"/>
              <a:gd name="T23" fmla="*/ 763 h 3557"/>
              <a:gd name="T24" fmla="*/ 283 w 3557"/>
              <a:gd name="T25" fmla="*/ 1104 h 3557"/>
              <a:gd name="T26" fmla="*/ 1296 w 3557"/>
              <a:gd name="T27" fmla="*/ 1579 h 3557"/>
              <a:gd name="T28" fmla="*/ 244 w 3557"/>
              <a:gd name="T29" fmla="*/ 1198 h 3557"/>
              <a:gd name="T30" fmla="*/ 342 w 3557"/>
              <a:gd name="T31" fmla="*/ 1779 h 3557"/>
              <a:gd name="T32" fmla="*/ 244 w 3557"/>
              <a:gd name="T33" fmla="*/ 2359 h 3557"/>
              <a:gd name="T34" fmla="*/ 1296 w 3557"/>
              <a:gd name="T35" fmla="*/ 1979 h 3557"/>
              <a:gd name="T36" fmla="*/ 283 w 3557"/>
              <a:gd name="T37" fmla="*/ 2453 h 3557"/>
              <a:gd name="T38" fmla="*/ 763 w 3557"/>
              <a:gd name="T39" fmla="*/ 2794 h 3557"/>
              <a:gd name="T40" fmla="*/ 1104 w 3557"/>
              <a:gd name="T41" fmla="*/ 3274 h 3557"/>
              <a:gd name="T42" fmla="*/ 1579 w 3557"/>
              <a:gd name="T43" fmla="*/ 2261 h 3557"/>
              <a:gd name="T44" fmla="*/ 1198 w 3557"/>
              <a:gd name="T45" fmla="*/ 3313 h 3557"/>
              <a:gd name="T46" fmla="*/ 1779 w 3557"/>
              <a:gd name="T47" fmla="*/ 3215 h 3557"/>
              <a:gd name="T48" fmla="*/ 2359 w 3557"/>
              <a:gd name="T49" fmla="*/ 3313 h 3557"/>
              <a:gd name="T50" fmla="*/ 1979 w 3557"/>
              <a:gd name="T51" fmla="*/ 2261 h 3557"/>
              <a:gd name="T52" fmla="*/ 2453 w 3557"/>
              <a:gd name="T53" fmla="*/ 3274 h 3557"/>
              <a:gd name="T54" fmla="*/ 2794 w 3557"/>
              <a:gd name="T55" fmla="*/ 2794 h 3557"/>
              <a:gd name="T56" fmla="*/ 3274 w 3557"/>
              <a:gd name="T57" fmla="*/ 2453 h 3557"/>
              <a:gd name="T58" fmla="*/ 2261 w 3557"/>
              <a:gd name="T59" fmla="*/ 1979 h 3557"/>
              <a:gd name="T60" fmla="*/ 3313 w 3557"/>
              <a:gd name="T61" fmla="*/ 2359 h 3557"/>
              <a:gd name="T62" fmla="*/ 3215 w 3557"/>
              <a:gd name="T63" fmla="*/ 1779 h 3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557" h="3557">
                <a:moveTo>
                  <a:pt x="3557" y="1515"/>
                </a:moveTo>
                <a:lnTo>
                  <a:pt x="3313" y="1198"/>
                </a:lnTo>
                <a:lnTo>
                  <a:pt x="2819" y="1579"/>
                </a:lnTo>
                <a:lnTo>
                  <a:pt x="2261" y="1579"/>
                </a:lnTo>
                <a:lnTo>
                  <a:pt x="2656" y="1184"/>
                </a:lnTo>
                <a:lnTo>
                  <a:pt x="3274" y="1104"/>
                </a:lnTo>
                <a:lnTo>
                  <a:pt x="3223" y="708"/>
                </a:lnTo>
                <a:lnTo>
                  <a:pt x="2794" y="763"/>
                </a:lnTo>
                <a:lnTo>
                  <a:pt x="2850" y="334"/>
                </a:lnTo>
                <a:lnTo>
                  <a:pt x="2453" y="283"/>
                </a:lnTo>
                <a:lnTo>
                  <a:pt x="2373" y="902"/>
                </a:lnTo>
                <a:lnTo>
                  <a:pt x="1979" y="1296"/>
                </a:lnTo>
                <a:lnTo>
                  <a:pt x="1979" y="738"/>
                </a:lnTo>
                <a:lnTo>
                  <a:pt x="2359" y="244"/>
                </a:lnTo>
                <a:lnTo>
                  <a:pt x="2042" y="0"/>
                </a:lnTo>
                <a:lnTo>
                  <a:pt x="1779" y="342"/>
                </a:lnTo>
                <a:lnTo>
                  <a:pt x="1515" y="0"/>
                </a:lnTo>
                <a:lnTo>
                  <a:pt x="1198" y="244"/>
                </a:lnTo>
                <a:lnTo>
                  <a:pt x="1579" y="738"/>
                </a:lnTo>
                <a:lnTo>
                  <a:pt x="1579" y="1296"/>
                </a:lnTo>
                <a:lnTo>
                  <a:pt x="1184" y="902"/>
                </a:lnTo>
                <a:lnTo>
                  <a:pt x="1104" y="283"/>
                </a:lnTo>
                <a:lnTo>
                  <a:pt x="708" y="334"/>
                </a:lnTo>
                <a:lnTo>
                  <a:pt x="763" y="763"/>
                </a:lnTo>
                <a:lnTo>
                  <a:pt x="334" y="708"/>
                </a:lnTo>
                <a:lnTo>
                  <a:pt x="283" y="1104"/>
                </a:lnTo>
                <a:lnTo>
                  <a:pt x="902" y="1184"/>
                </a:lnTo>
                <a:lnTo>
                  <a:pt x="1296" y="1579"/>
                </a:lnTo>
                <a:lnTo>
                  <a:pt x="738" y="1579"/>
                </a:lnTo>
                <a:lnTo>
                  <a:pt x="244" y="1198"/>
                </a:lnTo>
                <a:lnTo>
                  <a:pt x="0" y="1515"/>
                </a:lnTo>
                <a:lnTo>
                  <a:pt x="342" y="1779"/>
                </a:lnTo>
                <a:lnTo>
                  <a:pt x="0" y="2042"/>
                </a:lnTo>
                <a:lnTo>
                  <a:pt x="244" y="2359"/>
                </a:lnTo>
                <a:lnTo>
                  <a:pt x="738" y="1979"/>
                </a:lnTo>
                <a:lnTo>
                  <a:pt x="1296" y="1979"/>
                </a:lnTo>
                <a:lnTo>
                  <a:pt x="902" y="2373"/>
                </a:lnTo>
                <a:lnTo>
                  <a:pt x="283" y="2453"/>
                </a:lnTo>
                <a:lnTo>
                  <a:pt x="334" y="2850"/>
                </a:lnTo>
                <a:lnTo>
                  <a:pt x="763" y="2794"/>
                </a:lnTo>
                <a:lnTo>
                  <a:pt x="708" y="3223"/>
                </a:lnTo>
                <a:lnTo>
                  <a:pt x="1104" y="3274"/>
                </a:lnTo>
                <a:lnTo>
                  <a:pt x="1184" y="2656"/>
                </a:lnTo>
                <a:lnTo>
                  <a:pt x="1579" y="2261"/>
                </a:lnTo>
                <a:lnTo>
                  <a:pt x="1579" y="2819"/>
                </a:lnTo>
                <a:lnTo>
                  <a:pt x="1198" y="3313"/>
                </a:lnTo>
                <a:lnTo>
                  <a:pt x="1515" y="3557"/>
                </a:lnTo>
                <a:lnTo>
                  <a:pt x="1779" y="3215"/>
                </a:lnTo>
                <a:lnTo>
                  <a:pt x="2042" y="3557"/>
                </a:lnTo>
                <a:lnTo>
                  <a:pt x="2359" y="3313"/>
                </a:lnTo>
                <a:lnTo>
                  <a:pt x="1979" y="2819"/>
                </a:lnTo>
                <a:lnTo>
                  <a:pt x="1979" y="2261"/>
                </a:lnTo>
                <a:lnTo>
                  <a:pt x="2373" y="2656"/>
                </a:lnTo>
                <a:lnTo>
                  <a:pt x="2453" y="3274"/>
                </a:lnTo>
                <a:lnTo>
                  <a:pt x="2850" y="3223"/>
                </a:lnTo>
                <a:lnTo>
                  <a:pt x="2794" y="2794"/>
                </a:lnTo>
                <a:lnTo>
                  <a:pt x="3223" y="2850"/>
                </a:lnTo>
                <a:lnTo>
                  <a:pt x="3274" y="2453"/>
                </a:lnTo>
                <a:lnTo>
                  <a:pt x="2656" y="2373"/>
                </a:lnTo>
                <a:lnTo>
                  <a:pt x="2261" y="1979"/>
                </a:lnTo>
                <a:lnTo>
                  <a:pt x="2819" y="1979"/>
                </a:lnTo>
                <a:lnTo>
                  <a:pt x="3313" y="2359"/>
                </a:lnTo>
                <a:lnTo>
                  <a:pt x="3557" y="2042"/>
                </a:lnTo>
                <a:lnTo>
                  <a:pt x="3215" y="1779"/>
                </a:lnTo>
                <a:lnTo>
                  <a:pt x="3557" y="1515"/>
                </a:lnTo>
                <a:close/>
              </a:path>
            </a:pathLst>
          </a:custGeom>
          <a:blipFill>
            <a:blip r:embed="rId8"/>
            <a:stretch>
              <a:fillRect l="-44658" r="-18012"/>
            </a:stretch>
          </a:blipFill>
          <a:ln>
            <a:noFill/>
          </a:ln>
        </p:spPr>
      </p:sp>
      <p:sp>
        <p:nvSpPr>
          <p:cNvPr id="12" name="PA-DCR_C♡ral12"/>
          <p:cNvSpPr>
            <a:spLocks noChangeAspect="1"/>
          </p:cNvSpPr>
          <p:nvPr>
            <p:custDataLst>
              <p:tags r:id="rId3"/>
            </p:custDataLst>
          </p:nvPr>
        </p:nvSpPr>
        <p:spPr bwMode="auto">
          <a:xfrm>
            <a:off x="10248430" y="5041767"/>
            <a:ext cx="1031457" cy="1030011"/>
          </a:xfrm>
          <a:custGeom>
            <a:avLst/>
            <a:gdLst>
              <a:gd name="T0" fmla="*/ 3313 w 3557"/>
              <a:gd name="T1" fmla="*/ 1198 h 3557"/>
              <a:gd name="T2" fmla="*/ 2261 w 3557"/>
              <a:gd name="T3" fmla="*/ 1579 h 3557"/>
              <a:gd name="T4" fmla="*/ 3274 w 3557"/>
              <a:gd name="T5" fmla="*/ 1104 h 3557"/>
              <a:gd name="T6" fmla="*/ 2794 w 3557"/>
              <a:gd name="T7" fmla="*/ 763 h 3557"/>
              <a:gd name="T8" fmla="*/ 2453 w 3557"/>
              <a:gd name="T9" fmla="*/ 283 h 3557"/>
              <a:gd name="T10" fmla="*/ 1979 w 3557"/>
              <a:gd name="T11" fmla="*/ 1296 h 3557"/>
              <a:gd name="T12" fmla="*/ 2359 w 3557"/>
              <a:gd name="T13" fmla="*/ 244 h 3557"/>
              <a:gd name="T14" fmla="*/ 1779 w 3557"/>
              <a:gd name="T15" fmla="*/ 342 h 3557"/>
              <a:gd name="T16" fmla="*/ 1198 w 3557"/>
              <a:gd name="T17" fmla="*/ 244 h 3557"/>
              <a:gd name="T18" fmla="*/ 1579 w 3557"/>
              <a:gd name="T19" fmla="*/ 1296 h 3557"/>
              <a:gd name="T20" fmla="*/ 1104 w 3557"/>
              <a:gd name="T21" fmla="*/ 283 h 3557"/>
              <a:gd name="T22" fmla="*/ 763 w 3557"/>
              <a:gd name="T23" fmla="*/ 763 h 3557"/>
              <a:gd name="T24" fmla="*/ 283 w 3557"/>
              <a:gd name="T25" fmla="*/ 1104 h 3557"/>
              <a:gd name="T26" fmla="*/ 1296 w 3557"/>
              <a:gd name="T27" fmla="*/ 1579 h 3557"/>
              <a:gd name="T28" fmla="*/ 244 w 3557"/>
              <a:gd name="T29" fmla="*/ 1198 h 3557"/>
              <a:gd name="T30" fmla="*/ 342 w 3557"/>
              <a:gd name="T31" fmla="*/ 1779 h 3557"/>
              <a:gd name="T32" fmla="*/ 244 w 3557"/>
              <a:gd name="T33" fmla="*/ 2359 h 3557"/>
              <a:gd name="T34" fmla="*/ 1296 w 3557"/>
              <a:gd name="T35" fmla="*/ 1979 h 3557"/>
              <a:gd name="T36" fmla="*/ 283 w 3557"/>
              <a:gd name="T37" fmla="*/ 2453 h 3557"/>
              <a:gd name="T38" fmla="*/ 763 w 3557"/>
              <a:gd name="T39" fmla="*/ 2794 h 3557"/>
              <a:gd name="T40" fmla="*/ 1104 w 3557"/>
              <a:gd name="T41" fmla="*/ 3274 h 3557"/>
              <a:gd name="T42" fmla="*/ 1579 w 3557"/>
              <a:gd name="T43" fmla="*/ 2261 h 3557"/>
              <a:gd name="T44" fmla="*/ 1198 w 3557"/>
              <a:gd name="T45" fmla="*/ 3313 h 3557"/>
              <a:gd name="T46" fmla="*/ 1779 w 3557"/>
              <a:gd name="T47" fmla="*/ 3215 h 3557"/>
              <a:gd name="T48" fmla="*/ 2359 w 3557"/>
              <a:gd name="T49" fmla="*/ 3313 h 3557"/>
              <a:gd name="T50" fmla="*/ 1979 w 3557"/>
              <a:gd name="T51" fmla="*/ 2261 h 3557"/>
              <a:gd name="T52" fmla="*/ 2453 w 3557"/>
              <a:gd name="T53" fmla="*/ 3274 h 3557"/>
              <a:gd name="T54" fmla="*/ 2794 w 3557"/>
              <a:gd name="T55" fmla="*/ 2794 h 3557"/>
              <a:gd name="T56" fmla="*/ 3274 w 3557"/>
              <a:gd name="T57" fmla="*/ 2453 h 3557"/>
              <a:gd name="T58" fmla="*/ 2261 w 3557"/>
              <a:gd name="T59" fmla="*/ 1979 h 3557"/>
              <a:gd name="T60" fmla="*/ 3313 w 3557"/>
              <a:gd name="T61" fmla="*/ 2359 h 3557"/>
              <a:gd name="T62" fmla="*/ 3215 w 3557"/>
              <a:gd name="T63" fmla="*/ 1779 h 3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557" h="3557">
                <a:moveTo>
                  <a:pt x="3557" y="1515"/>
                </a:moveTo>
                <a:lnTo>
                  <a:pt x="3313" y="1198"/>
                </a:lnTo>
                <a:lnTo>
                  <a:pt x="2819" y="1579"/>
                </a:lnTo>
                <a:lnTo>
                  <a:pt x="2261" y="1579"/>
                </a:lnTo>
                <a:lnTo>
                  <a:pt x="2656" y="1184"/>
                </a:lnTo>
                <a:lnTo>
                  <a:pt x="3274" y="1104"/>
                </a:lnTo>
                <a:lnTo>
                  <a:pt x="3223" y="708"/>
                </a:lnTo>
                <a:lnTo>
                  <a:pt x="2794" y="763"/>
                </a:lnTo>
                <a:lnTo>
                  <a:pt x="2850" y="334"/>
                </a:lnTo>
                <a:lnTo>
                  <a:pt x="2453" y="283"/>
                </a:lnTo>
                <a:lnTo>
                  <a:pt x="2373" y="902"/>
                </a:lnTo>
                <a:lnTo>
                  <a:pt x="1979" y="1296"/>
                </a:lnTo>
                <a:lnTo>
                  <a:pt x="1979" y="738"/>
                </a:lnTo>
                <a:lnTo>
                  <a:pt x="2359" y="244"/>
                </a:lnTo>
                <a:lnTo>
                  <a:pt x="2042" y="0"/>
                </a:lnTo>
                <a:lnTo>
                  <a:pt x="1779" y="342"/>
                </a:lnTo>
                <a:lnTo>
                  <a:pt x="1515" y="0"/>
                </a:lnTo>
                <a:lnTo>
                  <a:pt x="1198" y="244"/>
                </a:lnTo>
                <a:lnTo>
                  <a:pt x="1579" y="738"/>
                </a:lnTo>
                <a:lnTo>
                  <a:pt x="1579" y="1296"/>
                </a:lnTo>
                <a:lnTo>
                  <a:pt x="1184" y="902"/>
                </a:lnTo>
                <a:lnTo>
                  <a:pt x="1104" y="283"/>
                </a:lnTo>
                <a:lnTo>
                  <a:pt x="708" y="334"/>
                </a:lnTo>
                <a:lnTo>
                  <a:pt x="763" y="763"/>
                </a:lnTo>
                <a:lnTo>
                  <a:pt x="334" y="708"/>
                </a:lnTo>
                <a:lnTo>
                  <a:pt x="283" y="1104"/>
                </a:lnTo>
                <a:lnTo>
                  <a:pt x="902" y="1184"/>
                </a:lnTo>
                <a:lnTo>
                  <a:pt x="1296" y="1579"/>
                </a:lnTo>
                <a:lnTo>
                  <a:pt x="738" y="1579"/>
                </a:lnTo>
                <a:lnTo>
                  <a:pt x="244" y="1198"/>
                </a:lnTo>
                <a:lnTo>
                  <a:pt x="0" y="1515"/>
                </a:lnTo>
                <a:lnTo>
                  <a:pt x="342" y="1779"/>
                </a:lnTo>
                <a:lnTo>
                  <a:pt x="0" y="2042"/>
                </a:lnTo>
                <a:lnTo>
                  <a:pt x="244" y="2359"/>
                </a:lnTo>
                <a:lnTo>
                  <a:pt x="738" y="1979"/>
                </a:lnTo>
                <a:lnTo>
                  <a:pt x="1296" y="1979"/>
                </a:lnTo>
                <a:lnTo>
                  <a:pt x="902" y="2373"/>
                </a:lnTo>
                <a:lnTo>
                  <a:pt x="283" y="2453"/>
                </a:lnTo>
                <a:lnTo>
                  <a:pt x="334" y="2850"/>
                </a:lnTo>
                <a:lnTo>
                  <a:pt x="763" y="2794"/>
                </a:lnTo>
                <a:lnTo>
                  <a:pt x="708" y="3223"/>
                </a:lnTo>
                <a:lnTo>
                  <a:pt x="1104" y="3274"/>
                </a:lnTo>
                <a:lnTo>
                  <a:pt x="1184" y="2656"/>
                </a:lnTo>
                <a:lnTo>
                  <a:pt x="1579" y="2261"/>
                </a:lnTo>
                <a:lnTo>
                  <a:pt x="1579" y="2819"/>
                </a:lnTo>
                <a:lnTo>
                  <a:pt x="1198" y="3313"/>
                </a:lnTo>
                <a:lnTo>
                  <a:pt x="1515" y="3557"/>
                </a:lnTo>
                <a:lnTo>
                  <a:pt x="1779" y="3215"/>
                </a:lnTo>
                <a:lnTo>
                  <a:pt x="2042" y="3557"/>
                </a:lnTo>
                <a:lnTo>
                  <a:pt x="2359" y="3313"/>
                </a:lnTo>
                <a:lnTo>
                  <a:pt x="1979" y="2819"/>
                </a:lnTo>
                <a:lnTo>
                  <a:pt x="1979" y="2261"/>
                </a:lnTo>
                <a:lnTo>
                  <a:pt x="2373" y="2656"/>
                </a:lnTo>
                <a:lnTo>
                  <a:pt x="2453" y="3274"/>
                </a:lnTo>
                <a:lnTo>
                  <a:pt x="2850" y="3223"/>
                </a:lnTo>
                <a:lnTo>
                  <a:pt x="2794" y="2794"/>
                </a:lnTo>
                <a:lnTo>
                  <a:pt x="3223" y="2850"/>
                </a:lnTo>
                <a:lnTo>
                  <a:pt x="3274" y="2453"/>
                </a:lnTo>
                <a:lnTo>
                  <a:pt x="2656" y="2373"/>
                </a:lnTo>
                <a:lnTo>
                  <a:pt x="2261" y="1979"/>
                </a:lnTo>
                <a:lnTo>
                  <a:pt x="2819" y="1979"/>
                </a:lnTo>
                <a:lnTo>
                  <a:pt x="3313" y="2359"/>
                </a:lnTo>
                <a:lnTo>
                  <a:pt x="3557" y="2042"/>
                </a:lnTo>
                <a:lnTo>
                  <a:pt x="3215" y="1779"/>
                </a:lnTo>
                <a:lnTo>
                  <a:pt x="3557" y="1515"/>
                </a:lnTo>
                <a:close/>
              </a:path>
            </a:pathLst>
          </a:custGeom>
          <a:blipFill>
            <a:blip r:embed="rId8"/>
            <a:stretch>
              <a:fillRect l="-44658" r="-18012"/>
            </a:stretch>
          </a:blipFill>
          <a:ln>
            <a:noFill/>
          </a:ln>
        </p:spPr>
      </p:sp>
      <p:sp>
        <p:nvSpPr>
          <p:cNvPr id="13" name="PA-DCR_C♡ral13"/>
          <p:cNvSpPr>
            <a:spLocks noChangeAspect="1"/>
          </p:cNvSpPr>
          <p:nvPr>
            <p:custDataLst>
              <p:tags r:id="rId4"/>
            </p:custDataLst>
          </p:nvPr>
        </p:nvSpPr>
        <p:spPr bwMode="auto">
          <a:xfrm rot="19776270">
            <a:off x="10764158" y="792073"/>
            <a:ext cx="609685" cy="608830"/>
          </a:xfrm>
          <a:custGeom>
            <a:avLst/>
            <a:gdLst>
              <a:gd name="T0" fmla="*/ 3313 w 3557"/>
              <a:gd name="T1" fmla="*/ 1198 h 3557"/>
              <a:gd name="T2" fmla="*/ 2261 w 3557"/>
              <a:gd name="T3" fmla="*/ 1579 h 3557"/>
              <a:gd name="T4" fmla="*/ 3274 w 3557"/>
              <a:gd name="T5" fmla="*/ 1104 h 3557"/>
              <a:gd name="T6" fmla="*/ 2794 w 3557"/>
              <a:gd name="T7" fmla="*/ 763 h 3557"/>
              <a:gd name="T8" fmla="*/ 2453 w 3557"/>
              <a:gd name="T9" fmla="*/ 283 h 3557"/>
              <a:gd name="T10" fmla="*/ 1979 w 3557"/>
              <a:gd name="T11" fmla="*/ 1296 h 3557"/>
              <a:gd name="T12" fmla="*/ 2359 w 3557"/>
              <a:gd name="T13" fmla="*/ 244 h 3557"/>
              <a:gd name="T14" fmla="*/ 1779 w 3557"/>
              <a:gd name="T15" fmla="*/ 342 h 3557"/>
              <a:gd name="T16" fmla="*/ 1198 w 3557"/>
              <a:gd name="T17" fmla="*/ 244 h 3557"/>
              <a:gd name="T18" fmla="*/ 1579 w 3557"/>
              <a:gd name="T19" fmla="*/ 1296 h 3557"/>
              <a:gd name="T20" fmla="*/ 1104 w 3557"/>
              <a:gd name="T21" fmla="*/ 283 h 3557"/>
              <a:gd name="T22" fmla="*/ 763 w 3557"/>
              <a:gd name="T23" fmla="*/ 763 h 3557"/>
              <a:gd name="T24" fmla="*/ 283 w 3557"/>
              <a:gd name="T25" fmla="*/ 1104 h 3557"/>
              <a:gd name="T26" fmla="*/ 1296 w 3557"/>
              <a:gd name="T27" fmla="*/ 1579 h 3557"/>
              <a:gd name="T28" fmla="*/ 244 w 3557"/>
              <a:gd name="T29" fmla="*/ 1198 h 3557"/>
              <a:gd name="T30" fmla="*/ 342 w 3557"/>
              <a:gd name="T31" fmla="*/ 1779 h 3557"/>
              <a:gd name="T32" fmla="*/ 244 w 3557"/>
              <a:gd name="T33" fmla="*/ 2359 h 3557"/>
              <a:gd name="T34" fmla="*/ 1296 w 3557"/>
              <a:gd name="T35" fmla="*/ 1979 h 3557"/>
              <a:gd name="T36" fmla="*/ 283 w 3557"/>
              <a:gd name="T37" fmla="*/ 2453 h 3557"/>
              <a:gd name="T38" fmla="*/ 763 w 3557"/>
              <a:gd name="T39" fmla="*/ 2794 h 3557"/>
              <a:gd name="T40" fmla="*/ 1104 w 3557"/>
              <a:gd name="T41" fmla="*/ 3274 h 3557"/>
              <a:gd name="T42" fmla="*/ 1579 w 3557"/>
              <a:gd name="T43" fmla="*/ 2261 h 3557"/>
              <a:gd name="T44" fmla="*/ 1198 w 3557"/>
              <a:gd name="T45" fmla="*/ 3313 h 3557"/>
              <a:gd name="T46" fmla="*/ 1779 w 3557"/>
              <a:gd name="T47" fmla="*/ 3215 h 3557"/>
              <a:gd name="T48" fmla="*/ 2359 w 3557"/>
              <a:gd name="T49" fmla="*/ 3313 h 3557"/>
              <a:gd name="T50" fmla="*/ 1979 w 3557"/>
              <a:gd name="T51" fmla="*/ 2261 h 3557"/>
              <a:gd name="T52" fmla="*/ 2453 w 3557"/>
              <a:gd name="T53" fmla="*/ 3274 h 3557"/>
              <a:gd name="T54" fmla="*/ 2794 w 3557"/>
              <a:gd name="T55" fmla="*/ 2794 h 3557"/>
              <a:gd name="T56" fmla="*/ 3274 w 3557"/>
              <a:gd name="T57" fmla="*/ 2453 h 3557"/>
              <a:gd name="T58" fmla="*/ 2261 w 3557"/>
              <a:gd name="T59" fmla="*/ 1979 h 3557"/>
              <a:gd name="T60" fmla="*/ 3313 w 3557"/>
              <a:gd name="T61" fmla="*/ 2359 h 3557"/>
              <a:gd name="T62" fmla="*/ 3215 w 3557"/>
              <a:gd name="T63" fmla="*/ 1779 h 3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557" h="3557">
                <a:moveTo>
                  <a:pt x="3557" y="1515"/>
                </a:moveTo>
                <a:lnTo>
                  <a:pt x="3313" y="1198"/>
                </a:lnTo>
                <a:lnTo>
                  <a:pt x="2819" y="1579"/>
                </a:lnTo>
                <a:lnTo>
                  <a:pt x="2261" y="1579"/>
                </a:lnTo>
                <a:lnTo>
                  <a:pt x="2656" y="1184"/>
                </a:lnTo>
                <a:lnTo>
                  <a:pt x="3274" y="1104"/>
                </a:lnTo>
                <a:lnTo>
                  <a:pt x="3223" y="708"/>
                </a:lnTo>
                <a:lnTo>
                  <a:pt x="2794" y="763"/>
                </a:lnTo>
                <a:lnTo>
                  <a:pt x="2850" y="334"/>
                </a:lnTo>
                <a:lnTo>
                  <a:pt x="2453" y="283"/>
                </a:lnTo>
                <a:lnTo>
                  <a:pt x="2373" y="902"/>
                </a:lnTo>
                <a:lnTo>
                  <a:pt x="1979" y="1296"/>
                </a:lnTo>
                <a:lnTo>
                  <a:pt x="1979" y="738"/>
                </a:lnTo>
                <a:lnTo>
                  <a:pt x="2359" y="244"/>
                </a:lnTo>
                <a:lnTo>
                  <a:pt x="2042" y="0"/>
                </a:lnTo>
                <a:lnTo>
                  <a:pt x="1779" y="342"/>
                </a:lnTo>
                <a:lnTo>
                  <a:pt x="1515" y="0"/>
                </a:lnTo>
                <a:lnTo>
                  <a:pt x="1198" y="244"/>
                </a:lnTo>
                <a:lnTo>
                  <a:pt x="1579" y="738"/>
                </a:lnTo>
                <a:lnTo>
                  <a:pt x="1579" y="1296"/>
                </a:lnTo>
                <a:lnTo>
                  <a:pt x="1184" y="902"/>
                </a:lnTo>
                <a:lnTo>
                  <a:pt x="1104" y="283"/>
                </a:lnTo>
                <a:lnTo>
                  <a:pt x="708" y="334"/>
                </a:lnTo>
                <a:lnTo>
                  <a:pt x="763" y="763"/>
                </a:lnTo>
                <a:lnTo>
                  <a:pt x="334" y="708"/>
                </a:lnTo>
                <a:lnTo>
                  <a:pt x="283" y="1104"/>
                </a:lnTo>
                <a:lnTo>
                  <a:pt x="902" y="1184"/>
                </a:lnTo>
                <a:lnTo>
                  <a:pt x="1296" y="1579"/>
                </a:lnTo>
                <a:lnTo>
                  <a:pt x="738" y="1579"/>
                </a:lnTo>
                <a:lnTo>
                  <a:pt x="244" y="1198"/>
                </a:lnTo>
                <a:lnTo>
                  <a:pt x="0" y="1515"/>
                </a:lnTo>
                <a:lnTo>
                  <a:pt x="342" y="1779"/>
                </a:lnTo>
                <a:lnTo>
                  <a:pt x="0" y="2042"/>
                </a:lnTo>
                <a:lnTo>
                  <a:pt x="244" y="2359"/>
                </a:lnTo>
                <a:lnTo>
                  <a:pt x="738" y="1979"/>
                </a:lnTo>
                <a:lnTo>
                  <a:pt x="1296" y="1979"/>
                </a:lnTo>
                <a:lnTo>
                  <a:pt x="902" y="2373"/>
                </a:lnTo>
                <a:lnTo>
                  <a:pt x="283" y="2453"/>
                </a:lnTo>
                <a:lnTo>
                  <a:pt x="334" y="2850"/>
                </a:lnTo>
                <a:lnTo>
                  <a:pt x="763" y="2794"/>
                </a:lnTo>
                <a:lnTo>
                  <a:pt x="708" y="3223"/>
                </a:lnTo>
                <a:lnTo>
                  <a:pt x="1104" y="3274"/>
                </a:lnTo>
                <a:lnTo>
                  <a:pt x="1184" y="2656"/>
                </a:lnTo>
                <a:lnTo>
                  <a:pt x="1579" y="2261"/>
                </a:lnTo>
                <a:lnTo>
                  <a:pt x="1579" y="2819"/>
                </a:lnTo>
                <a:lnTo>
                  <a:pt x="1198" y="3313"/>
                </a:lnTo>
                <a:lnTo>
                  <a:pt x="1515" y="3557"/>
                </a:lnTo>
                <a:lnTo>
                  <a:pt x="1779" y="3215"/>
                </a:lnTo>
                <a:lnTo>
                  <a:pt x="2042" y="3557"/>
                </a:lnTo>
                <a:lnTo>
                  <a:pt x="2359" y="3313"/>
                </a:lnTo>
                <a:lnTo>
                  <a:pt x="1979" y="2819"/>
                </a:lnTo>
                <a:lnTo>
                  <a:pt x="1979" y="2261"/>
                </a:lnTo>
                <a:lnTo>
                  <a:pt x="2373" y="2656"/>
                </a:lnTo>
                <a:lnTo>
                  <a:pt x="2453" y="3274"/>
                </a:lnTo>
                <a:lnTo>
                  <a:pt x="2850" y="3223"/>
                </a:lnTo>
                <a:lnTo>
                  <a:pt x="2794" y="2794"/>
                </a:lnTo>
                <a:lnTo>
                  <a:pt x="3223" y="2850"/>
                </a:lnTo>
                <a:lnTo>
                  <a:pt x="3274" y="2453"/>
                </a:lnTo>
                <a:lnTo>
                  <a:pt x="2656" y="2373"/>
                </a:lnTo>
                <a:lnTo>
                  <a:pt x="2261" y="1979"/>
                </a:lnTo>
                <a:lnTo>
                  <a:pt x="2819" y="1979"/>
                </a:lnTo>
                <a:lnTo>
                  <a:pt x="3313" y="2359"/>
                </a:lnTo>
                <a:lnTo>
                  <a:pt x="3557" y="2042"/>
                </a:lnTo>
                <a:lnTo>
                  <a:pt x="3215" y="1779"/>
                </a:lnTo>
                <a:lnTo>
                  <a:pt x="3557" y="1515"/>
                </a:lnTo>
                <a:close/>
              </a:path>
            </a:pathLst>
          </a:custGeom>
          <a:blipFill>
            <a:blip r:embed="rId8"/>
            <a:stretch>
              <a:fillRect l="-44658" r="-18012"/>
            </a:stretch>
          </a:blipFill>
          <a:ln>
            <a:noFill/>
          </a:ln>
        </p:spPr>
      </p:sp>
      <p:sp>
        <p:nvSpPr>
          <p:cNvPr id="14" name="PA-DCR_C♡ral14"/>
          <p:cNvSpPr>
            <a:spLocks noChangeAspect="1"/>
          </p:cNvSpPr>
          <p:nvPr>
            <p:custDataLst>
              <p:tags r:id="rId5"/>
            </p:custDataLst>
          </p:nvPr>
        </p:nvSpPr>
        <p:spPr bwMode="auto">
          <a:xfrm rot="1981247">
            <a:off x="1761976" y="4084939"/>
            <a:ext cx="609685" cy="608830"/>
          </a:xfrm>
          <a:custGeom>
            <a:avLst/>
            <a:gdLst>
              <a:gd name="T0" fmla="*/ 3313 w 3557"/>
              <a:gd name="T1" fmla="*/ 1198 h 3557"/>
              <a:gd name="T2" fmla="*/ 2261 w 3557"/>
              <a:gd name="T3" fmla="*/ 1579 h 3557"/>
              <a:gd name="T4" fmla="*/ 3274 w 3557"/>
              <a:gd name="T5" fmla="*/ 1104 h 3557"/>
              <a:gd name="T6" fmla="*/ 2794 w 3557"/>
              <a:gd name="T7" fmla="*/ 763 h 3557"/>
              <a:gd name="T8" fmla="*/ 2453 w 3557"/>
              <a:gd name="T9" fmla="*/ 283 h 3557"/>
              <a:gd name="T10" fmla="*/ 1979 w 3557"/>
              <a:gd name="T11" fmla="*/ 1296 h 3557"/>
              <a:gd name="T12" fmla="*/ 2359 w 3557"/>
              <a:gd name="T13" fmla="*/ 244 h 3557"/>
              <a:gd name="T14" fmla="*/ 1779 w 3557"/>
              <a:gd name="T15" fmla="*/ 342 h 3557"/>
              <a:gd name="T16" fmla="*/ 1198 w 3557"/>
              <a:gd name="T17" fmla="*/ 244 h 3557"/>
              <a:gd name="T18" fmla="*/ 1579 w 3557"/>
              <a:gd name="T19" fmla="*/ 1296 h 3557"/>
              <a:gd name="T20" fmla="*/ 1104 w 3557"/>
              <a:gd name="T21" fmla="*/ 283 h 3557"/>
              <a:gd name="T22" fmla="*/ 763 w 3557"/>
              <a:gd name="T23" fmla="*/ 763 h 3557"/>
              <a:gd name="T24" fmla="*/ 283 w 3557"/>
              <a:gd name="T25" fmla="*/ 1104 h 3557"/>
              <a:gd name="T26" fmla="*/ 1296 w 3557"/>
              <a:gd name="T27" fmla="*/ 1579 h 3557"/>
              <a:gd name="T28" fmla="*/ 244 w 3557"/>
              <a:gd name="T29" fmla="*/ 1198 h 3557"/>
              <a:gd name="T30" fmla="*/ 342 w 3557"/>
              <a:gd name="T31" fmla="*/ 1779 h 3557"/>
              <a:gd name="T32" fmla="*/ 244 w 3557"/>
              <a:gd name="T33" fmla="*/ 2359 h 3557"/>
              <a:gd name="T34" fmla="*/ 1296 w 3557"/>
              <a:gd name="T35" fmla="*/ 1979 h 3557"/>
              <a:gd name="T36" fmla="*/ 283 w 3557"/>
              <a:gd name="T37" fmla="*/ 2453 h 3557"/>
              <a:gd name="T38" fmla="*/ 763 w 3557"/>
              <a:gd name="T39" fmla="*/ 2794 h 3557"/>
              <a:gd name="T40" fmla="*/ 1104 w 3557"/>
              <a:gd name="T41" fmla="*/ 3274 h 3557"/>
              <a:gd name="T42" fmla="*/ 1579 w 3557"/>
              <a:gd name="T43" fmla="*/ 2261 h 3557"/>
              <a:gd name="T44" fmla="*/ 1198 w 3557"/>
              <a:gd name="T45" fmla="*/ 3313 h 3557"/>
              <a:gd name="T46" fmla="*/ 1779 w 3557"/>
              <a:gd name="T47" fmla="*/ 3215 h 3557"/>
              <a:gd name="T48" fmla="*/ 2359 w 3557"/>
              <a:gd name="T49" fmla="*/ 3313 h 3557"/>
              <a:gd name="T50" fmla="*/ 1979 w 3557"/>
              <a:gd name="T51" fmla="*/ 2261 h 3557"/>
              <a:gd name="T52" fmla="*/ 2453 w 3557"/>
              <a:gd name="T53" fmla="*/ 3274 h 3557"/>
              <a:gd name="T54" fmla="*/ 2794 w 3557"/>
              <a:gd name="T55" fmla="*/ 2794 h 3557"/>
              <a:gd name="T56" fmla="*/ 3274 w 3557"/>
              <a:gd name="T57" fmla="*/ 2453 h 3557"/>
              <a:gd name="T58" fmla="*/ 2261 w 3557"/>
              <a:gd name="T59" fmla="*/ 1979 h 3557"/>
              <a:gd name="T60" fmla="*/ 3313 w 3557"/>
              <a:gd name="T61" fmla="*/ 2359 h 3557"/>
              <a:gd name="T62" fmla="*/ 3215 w 3557"/>
              <a:gd name="T63" fmla="*/ 1779 h 3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557" h="3557">
                <a:moveTo>
                  <a:pt x="3557" y="1515"/>
                </a:moveTo>
                <a:lnTo>
                  <a:pt x="3313" y="1198"/>
                </a:lnTo>
                <a:lnTo>
                  <a:pt x="2819" y="1579"/>
                </a:lnTo>
                <a:lnTo>
                  <a:pt x="2261" y="1579"/>
                </a:lnTo>
                <a:lnTo>
                  <a:pt x="2656" y="1184"/>
                </a:lnTo>
                <a:lnTo>
                  <a:pt x="3274" y="1104"/>
                </a:lnTo>
                <a:lnTo>
                  <a:pt x="3223" y="708"/>
                </a:lnTo>
                <a:lnTo>
                  <a:pt x="2794" y="763"/>
                </a:lnTo>
                <a:lnTo>
                  <a:pt x="2850" y="334"/>
                </a:lnTo>
                <a:lnTo>
                  <a:pt x="2453" y="283"/>
                </a:lnTo>
                <a:lnTo>
                  <a:pt x="2373" y="902"/>
                </a:lnTo>
                <a:lnTo>
                  <a:pt x="1979" y="1296"/>
                </a:lnTo>
                <a:lnTo>
                  <a:pt x="1979" y="738"/>
                </a:lnTo>
                <a:lnTo>
                  <a:pt x="2359" y="244"/>
                </a:lnTo>
                <a:lnTo>
                  <a:pt x="2042" y="0"/>
                </a:lnTo>
                <a:lnTo>
                  <a:pt x="1779" y="342"/>
                </a:lnTo>
                <a:lnTo>
                  <a:pt x="1515" y="0"/>
                </a:lnTo>
                <a:lnTo>
                  <a:pt x="1198" y="244"/>
                </a:lnTo>
                <a:lnTo>
                  <a:pt x="1579" y="738"/>
                </a:lnTo>
                <a:lnTo>
                  <a:pt x="1579" y="1296"/>
                </a:lnTo>
                <a:lnTo>
                  <a:pt x="1184" y="902"/>
                </a:lnTo>
                <a:lnTo>
                  <a:pt x="1104" y="283"/>
                </a:lnTo>
                <a:lnTo>
                  <a:pt x="708" y="334"/>
                </a:lnTo>
                <a:lnTo>
                  <a:pt x="763" y="763"/>
                </a:lnTo>
                <a:lnTo>
                  <a:pt x="334" y="708"/>
                </a:lnTo>
                <a:lnTo>
                  <a:pt x="283" y="1104"/>
                </a:lnTo>
                <a:lnTo>
                  <a:pt x="902" y="1184"/>
                </a:lnTo>
                <a:lnTo>
                  <a:pt x="1296" y="1579"/>
                </a:lnTo>
                <a:lnTo>
                  <a:pt x="738" y="1579"/>
                </a:lnTo>
                <a:lnTo>
                  <a:pt x="244" y="1198"/>
                </a:lnTo>
                <a:lnTo>
                  <a:pt x="0" y="1515"/>
                </a:lnTo>
                <a:lnTo>
                  <a:pt x="342" y="1779"/>
                </a:lnTo>
                <a:lnTo>
                  <a:pt x="0" y="2042"/>
                </a:lnTo>
                <a:lnTo>
                  <a:pt x="244" y="2359"/>
                </a:lnTo>
                <a:lnTo>
                  <a:pt x="738" y="1979"/>
                </a:lnTo>
                <a:lnTo>
                  <a:pt x="1296" y="1979"/>
                </a:lnTo>
                <a:lnTo>
                  <a:pt x="902" y="2373"/>
                </a:lnTo>
                <a:lnTo>
                  <a:pt x="283" y="2453"/>
                </a:lnTo>
                <a:lnTo>
                  <a:pt x="334" y="2850"/>
                </a:lnTo>
                <a:lnTo>
                  <a:pt x="763" y="2794"/>
                </a:lnTo>
                <a:lnTo>
                  <a:pt x="708" y="3223"/>
                </a:lnTo>
                <a:lnTo>
                  <a:pt x="1104" y="3274"/>
                </a:lnTo>
                <a:lnTo>
                  <a:pt x="1184" y="2656"/>
                </a:lnTo>
                <a:lnTo>
                  <a:pt x="1579" y="2261"/>
                </a:lnTo>
                <a:lnTo>
                  <a:pt x="1579" y="2819"/>
                </a:lnTo>
                <a:lnTo>
                  <a:pt x="1198" y="3313"/>
                </a:lnTo>
                <a:lnTo>
                  <a:pt x="1515" y="3557"/>
                </a:lnTo>
                <a:lnTo>
                  <a:pt x="1779" y="3215"/>
                </a:lnTo>
                <a:lnTo>
                  <a:pt x="2042" y="3557"/>
                </a:lnTo>
                <a:lnTo>
                  <a:pt x="2359" y="3313"/>
                </a:lnTo>
                <a:lnTo>
                  <a:pt x="1979" y="2819"/>
                </a:lnTo>
                <a:lnTo>
                  <a:pt x="1979" y="2261"/>
                </a:lnTo>
                <a:lnTo>
                  <a:pt x="2373" y="2656"/>
                </a:lnTo>
                <a:lnTo>
                  <a:pt x="2453" y="3274"/>
                </a:lnTo>
                <a:lnTo>
                  <a:pt x="2850" y="3223"/>
                </a:lnTo>
                <a:lnTo>
                  <a:pt x="2794" y="2794"/>
                </a:lnTo>
                <a:lnTo>
                  <a:pt x="3223" y="2850"/>
                </a:lnTo>
                <a:lnTo>
                  <a:pt x="3274" y="2453"/>
                </a:lnTo>
                <a:lnTo>
                  <a:pt x="2656" y="2373"/>
                </a:lnTo>
                <a:lnTo>
                  <a:pt x="2261" y="1979"/>
                </a:lnTo>
                <a:lnTo>
                  <a:pt x="2819" y="1979"/>
                </a:lnTo>
                <a:lnTo>
                  <a:pt x="3313" y="2359"/>
                </a:lnTo>
                <a:lnTo>
                  <a:pt x="3557" y="2042"/>
                </a:lnTo>
                <a:lnTo>
                  <a:pt x="3215" y="1779"/>
                </a:lnTo>
                <a:lnTo>
                  <a:pt x="3557" y="1515"/>
                </a:lnTo>
                <a:close/>
              </a:path>
            </a:pathLst>
          </a:custGeom>
          <a:blipFill>
            <a:blip r:embed="rId8"/>
            <a:stretch>
              <a:fillRect l="-44658" r="-18012"/>
            </a:stretch>
          </a:blipFill>
          <a:ln>
            <a:noFill/>
          </a:ln>
        </p:spPr>
      </p:sp>
      <p:sp>
        <p:nvSpPr>
          <p:cNvPr id="15" name="PA-DCR_C♡ral15"/>
          <p:cNvSpPr>
            <a:spLocks noChangeAspect="1"/>
          </p:cNvSpPr>
          <p:nvPr>
            <p:custDataLst>
              <p:tags r:id="rId6"/>
            </p:custDataLst>
          </p:nvPr>
        </p:nvSpPr>
        <p:spPr bwMode="auto">
          <a:xfrm rot="1981247">
            <a:off x="332185" y="303555"/>
            <a:ext cx="770021" cy="768941"/>
          </a:xfrm>
          <a:custGeom>
            <a:avLst/>
            <a:gdLst>
              <a:gd name="T0" fmla="*/ 3313 w 3557"/>
              <a:gd name="T1" fmla="*/ 1198 h 3557"/>
              <a:gd name="T2" fmla="*/ 2261 w 3557"/>
              <a:gd name="T3" fmla="*/ 1579 h 3557"/>
              <a:gd name="T4" fmla="*/ 3274 w 3557"/>
              <a:gd name="T5" fmla="*/ 1104 h 3557"/>
              <a:gd name="T6" fmla="*/ 2794 w 3557"/>
              <a:gd name="T7" fmla="*/ 763 h 3557"/>
              <a:gd name="T8" fmla="*/ 2453 w 3557"/>
              <a:gd name="T9" fmla="*/ 283 h 3557"/>
              <a:gd name="T10" fmla="*/ 1979 w 3557"/>
              <a:gd name="T11" fmla="*/ 1296 h 3557"/>
              <a:gd name="T12" fmla="*/ 2359 w 3557"/>
              <a:gd name="T13" fmla="*/ 244 h 3557"/>
              <a:gd name="T14" fmla="*/ 1779 w 3557"/>
              <a:gd name="T15" fmla="*/ 342 h 3557"/>
              <a:gd name="T16" fmla="*/ 1198 w 3557"/>
              <a:gd name="T17" fmla="*/ 244 h 3557"/>
              <a:gd name="T18" fmla="*/ 1579 w 3557"/>
              <a:gd name="T19" fmla="*/ 1296 h 3557"/>
              <a:gd name="T20" fmla="*/ 1104 w 3557"/>
              <a:gd name="T21" fmla="*/ 283 h 3557"/>
              <a:gd name="T22" fmla="*/ 763 w 3557"/>
              <a:gd name="T23" fmla="*/ 763 h 3557"/>
              <a:gd name="T24" fmla="*/ 283 w 3557"/>
              <a:gd name="T25" fmla="*/ 1104 h 3557"/>
              <a:gd name="T26" fmla="*/ 1296 w 3557"/>
              <a:gd name="T27" fmla="*/ 1579 h 3557"/>
              <a:gd name="T28" fmla="*/ 244 w 3557"/>
              <a:gd name="T29" fmla="*/ 1198 h 3557"/>
              <a:gd name="T30" fmla="*/ 342 w 3557"/>
              <a:gd name="T31" fmla="*/ 1779 h 3557"/>
              <a:gd name="T32" fmla="*/ 244 w 3557"/>
              <a:gd name="T33" fmla="*/ 2359 h 3557"/>
              <a:gd name="T34" fmla="*/ 1296 w 3557"/>
              <a:gd name="T35" fmla="*/ 1979 h 3557"/>
              <a:gd name="T36" fmla="*/ 283 w 3557"/>
              <a:gd name="T37" fmla="*/ 2453 h 3557"/>
              <a:gd name="T38" fmla="*/ 763 w 3557"/>
              <a:gd name="T39" fmla="*/ 2794 h 3557"/>
              <a:gd name="T40" fmla="*/ 1104 w 3557"/>
              <a:gd name="T41" fmla="*/ 3274 h 3557"/>
              <a:gd name="T42" fmla="*/ 1579 w 3557"/>
              <a:gd name="T43" fmla="*/ 2261 h 3557"/>
              <a:gd name="T44" fmla="*/ 1198 w 3557"/>
              <a:gd name="T45" fmla="*/ 3313 h 3557"/>
              <a:gd name="T46" fmla="*/ 1779 w 3557"/>
              <a:gd name="T47" fmla="*/ 3215 h 3557"/>
              <a:gd name="T48" fmla="*/ 2359 w 3557"/>
              <a:gd name="T49" fmla="*/ 3313 h 3557"/>
              <a:gd name="T50" fmla="*/ 1979 w 3557"/>
              <a:gd name="T51" fmla="*/ 2261 h 3557"/>
              <a:gd name="T52" fmla="*/ 2453 w 3557"/>
              <a:gd name="T53" fmla="*/ 3274 h 3557"/>
              <a:gd name="T54" fmla="*/ 2794 w 3557"/>
              <a:gd name="T55" fmla="*/ 2794 h 3557"/>
              <a:gd name="T56" fmla="*/ 3274 w 3557"/>
              <a:gd name="T57" fmla="*/ 2453 h 3557"/>
              <a:gd name="T58" fmla="*/ 2261 w 3557"/>
              <a:gd name="T59" fmla="*/ 1979 h 3557"/>
              <a:gd name="T60" fmla="*/ 3313 w 3557"/>
              <a:gd name="T61" fmla="*/ 2359 h 3557"/>
              <a:gd name="T62" fmla="*/ 3215 w 3557"/>
              <a:gd name="T63" fmla="*/ 1779 h 3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557" h="3557">
                <a:moveTo>
                  <a:pt x="3557" y="1515"/>
                </a:moveTo>
                <a:lnTo>
                  <a:pt x="3313" y="1198"/>
                </a:lnTo>
                <a:lnTo>
                  <a:pt x="2819" y="1579"/>
                </a:lnTo>
                <a:lnTo>
                  <a:pt x="2261" y="1579"/>
                </a:lnTo>
                <a:lnTo>
                  <a:pt x="2656" y="1184"/>
                </a:lnTo>
                <a:lnTo>
                  <a:pt x="3274" y="1104"/>
                </a:lnTo>
                <a:lnTo>
                  <a:pt x="3223" y="708"/>
                </a:lnTo>
                <a:lnTo>
                  <a:pt x="2794" y="763"/>
                </a:lnTo>
                <a:lnTo>
                  <a:pt x="2850" y="334"/>
                </a:lnTo>
                <a:lnTo>
                  <a:pt x="2453" y="283"/>
                </a:lnTo>
                <a:lnTo>
                  <a:pt x="2373" y="902"/>
                </a:lnTo>
                <a:lnTo>
                  <a:pt x="1979" y="1296"/>
                </a:lnTo>
                <a:lnTo>
                  <a:pt x="1979" y="738"/>
                </a:lnTo>
                <a:lnTo>
                  <a:pt x="2359" y="244"/>
                </a:lnTo>
                <a:lnTo>
                  <a:pt x="2042" y="0"/>
                </a:lnTo>
                <a:lnTo>
                  <a:pt x="1779" y="342"/>
                </a:lnTo>
                <a:lnTo>
                  <a:pt x="1515" y="0"/>
                </a:lnTo>
                <a:lnTo>
                  <a:pt x="1198" y="244"/>
                </a:lnTo>
                <a:lnTo>
                  <a:pt x="1579" y="738"/>
                </a:lnTo>
                <a:lnTo>
                  <a:pt x="1579" y="1296"/>
                </a:lnTo>
                <a:lnTo>
                  <a:pt x="1184" y="902"/>
                </a:lnTo>
                <a:lnTo>
                  <a:pt x="1104" y="283"/>
                </a:lnTo>
                <a:lnTo>
                  <a:pt x="708" y="334"/>
                </a:lnTo>
                <a:lnTo>
                  <a:pt x="763" y="763"/>
                </a:lnTo>
                <a:lnTo>
                  <a:pt x="334" y="708"/>
                </a:lnTo>
                <a:lnTo>
                  <a:pt x="283" y="1104"/>
                </a:lnTo>
                <a:lnTo>
                  <a:pt x="902" y="1184"/>
                </a:lnTo>
                <a:lnTo>
                  <a:pt x="1296" y="1579"/>
                </a:lnTo>
                <a:lnTo>
                  <a:pt x="738" y="1579"/>
                </a:lnTo>
                <a:lnTo>
                  <a:pt x="244" y="1198"/>
                </a:lnTo>
                <a:lnTo>
                  <a:pt x="0" y="1515"/>
                </a:lnTo>
                <a:lnTo>
                  <a:pt x="342" y="1779"/>
                </a:lnTo>
                <a:lnTo>
                  <a:pt x="0" y="2042"/>
                </a:lnTo>
                <a:lnTo>
                  <a:pt x="244" y="2359"/>
                </a:lnTo>
                <a:lnTo>
                  <a:pt x="738" y="1979"/>
                </a:lnTo>
                <a:lnTo>
                  <a:pt x="1296" y="1979"/>
                </a:lnTo>
                <a:lnTo>
                  <a:pt x="902" y="2373"/>
                </a:lnTo>
                <a:lnTo>
                  <a:pt x="283" y="2453"/>
                </a:lnTo>
                <a:lnTo>
                  <a:pt x="334" y="2850"/>
                </a:lnTo>
                <a:lnTo>
                  <a:pt x="763" y="2794"/>
                </a:lnTo>
                <a:lnTo>
                  <a:pt x="708" y="3223"/>
                </a:lnTo>
                <a:lnTo>
                  <a:pt x="1104" y="3274"/>
                </a:lnTo>
                <a:lnTo>
                  <a:pt x="1184" y="2656"/>
                </a:lnTo>
                <a:lnTo>
                  <a:pt x="1579" y="2261"/>
                </a:lnTo>
                <a:lnTo>
                  <a:pt x="1579" y="2819"/>
                </a:lnTo>
                <a:lnTo>
                  <a:pt x="1198" y="3313"/>
                </a:lnTo>
                <a:lnTo>
                  <a:pt x="1515" y="3557"/>
                </a:lnTo>
                <a:lnTo>
                  <a:pt x="1779" y="3215"/>
                </a:lnTo>
                <a:lnTo>
                  <a:pt x="2042" y="3557"/>
                </a:lnTo>
                <a:lnTo>
                  <a:pt x="2359" y="3313"/>
                </a:lnTo>
                <a:lnTo>
                  <a:pt x="1979" y="2819"/>
                </a:lnTo>
                <a:lnTo>
                  <a:pt x="1979" y="2261"/>
                </a:lnTo>
                <a:lnTo>
                  <a:pt x="2373" y="2656"/>
                </a:lnTo>
                <a:lnTo>
                  <a:pt x="2453" y="3274"/>
                </a:lnTo>
                <a:lnTo>
                  <a:pt x="2850" y="3223"/>
                </a:lnTo>
                <a:lnTo>
                  <a:pt x="2794" y="2794"/>
                </a:lnTo>
                <a:lnTo>
                  <a:pt x="3223" y="2850"/>
                </a:lnTo>
                <a:lnTo>
                  <a:pt x="3274" y="2453"/>
                </a:lnTo>
                <a:lnTo>
                  <a:pt x="2656" y="2373"/>
                </a:lnTo>
                <a:lnTo>
                  <a:pt x="2261" y="1979"/>
                </a:lnTo>
                <a:lnTo>
                  <a:pt x="2819" y="1979"/>
                </a:lnTo>
                <a:lnTo>
                  <a:pt x="3313" y="2359"/>
                </a:lnTo>
                <a:lnTo>
                  <a:pt x="3557" y="2042"/>
                </a:lnTo>
                <a:lnTo>
                  <a:pt x="3215" y="1779"/>
                </a:lnTo>
                <a:lnTo>
                  <a:pt x="3557" y="1515"/>
                </a:lnTo>
                <a:close/>
              </a:path>
            </a:pathLst>
          </a:custGeom>
          <a:blipFill>
            <a:blip r:embed="rId8"/>
            <a:stretch>
              <a:fillRect l="-44658" r="-18012"/>
            </a:stretch>
          </a:blipFill>
          <a:ln>
            <a:noFill/>
          </a:ln>
        </p:spPr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BB858FF-5562-4538-BFE5-5CC5BA484579}"/>
              </a:ext>
            </a:extLst>
          </p:cNvPr>
          <p:cNvSpPr txBox="1"/>
          <p:nvPr/>
        </p:nvSpPr>
        <p:spPr>
          <a:xfrm>
            <a:off x="1284903" y="227694"/>
            <a:ext cx="9261770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Визитная карточка проекта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Руководитель проекта: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Старший воспитатель ГБОУ Школа №1568 ДО №5,6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Домарева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Людмила Анатольевна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Проект подготовили: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Воспитатель группы №8 ГБОУ Школа №1568 ДО №6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Добромыслова Ольга Анатольевна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Педагог-психолог ГБОУ Школа №1568 ДО №6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Иматшоева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Татьяна Александровна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Название проекта: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«Построим горку для Зайки»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Город: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Москва, СВАО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Вид проекта: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познавательно- творческий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Длительность: 17.01.25г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Возрастная группа: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младший дошкольный возраст (3-4 года)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Образовательная область: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познавательное развитие, речевое развитие, социально-коммуникативное развитие, художественно-эстетическое развитие.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A-DCR_C♡ral25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12191999" cy="6858000"/>
            <a:chOff x="0" y="0"/>
            <a:chExt cx="12191999" cy="6858000"/>
          </a:xfrm>
          <a:blipFill>
            <a:blip r:embed="rId11"/>
            <a:stretch>
              <a:fillRect l="-44658" r="-18012"/>
            </a:stretch>
          </a:blipFill>
        </p:grpSpPr>
        <p:sp>
          <p:nvSpPr>
            <p:cNvPr id="4" name="PA-矩形 3"/>
            <p:cNvSpPr/>
            <p:nvPr>
              <p:custDataLst>
                <p:tags r:id="rId8"/>
              </p:custDataLst>
            </p:nvPr>
          </p:nvSpPr>
          <p:spPr>
            <a:xfrm>
              <a:off x="7028121" y="0"/>
              <a:ext cx="5163878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solidFill>
                  <a:srgbClr val="7F7F7F"/>
                </a:solidFill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6" name="PA-矩形 5"/>
            <p:cNvSpPr/>
            <p:nvPr>
              <p:custDataLst>
                <p:tags r:id="rId9"/>
              </p:custDataLst>
            </p:nvPr>
          </p:nvSpPr>
          <p:spPr>
            <a:xfrm>
              <a:off x="0" y="2553235"/>
              <a:ext cx="1134935" cy="18273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solidFill>
                  <a:srgbClr val="7F7F7F"/>
                </a:solidFill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sp>
        <p:nvSpPr>
          <p:cNvPr id="9" name="PA-DCR_C♡ral26"/>
          <p:cNvSpPr>
            <a:spLocks noChangeAspect="1"/>
          </p:cNvSpPr>
          <p:nvPr>
            <p:custDataLst>
              <p:tags r:id="rId2"/>
            </p:custDataLst>
          </p:nvPr>
        </p:nvSpPr>
        <p:spPr bwMode="auto">
          <a:xfrm rot="1981247">
            <a:off x="1892813" y="5845131"/>
            <a:ext cx="609685" cy="608830"/>
          </a:xfrm>
          <a:custGeom>
            <a:avLst/>
            <a:gdLst>
              <a:gd name="T0" fmla="*/ 3313 w 3557"/>
              <a:gd name="T1" fmla="*/ 1198 h 3557"/>
              <a:gd name="T2" fmla="*/ 2261 w 3557"/>
              <a:gd name="T3" fmla="*/ 1579 h 3557"/>
              <a:gd name="T4" fmla="*/ 3274 w 3557"/>
              <a:gd name="T5" fmla="*/ 1104 h 3557"/>
              <a:gd name="T6" fmla="*/ 2794 w 3557"/>
              <a:gd name="T7" fmla="*/ 763 h 3557"/>
              <a:gd name="T8" fmla="*/ 2453 w 3557"/>
              <a:gd name="T9" fmla="*/ 283 h 3557"/>
              <a:gd name="T10" fmla="*/ 1979 w 3557"/>
              <a:gd name="T11" fmla="*/ 1296 h 3557"/>
              <a:gd name="T12" fmla="*/ 2359 w 3557"/>
              <a:gd name="T13" fmla="*/ 244 h 3557"/>
              <a:gd name="T14" fmla="*/ 1779 w 3557"/>
              <a:gd name="T15" fmla="*/ 342 h 3557"/>
              <a:gd name="T16" fmla="*/ 1198 w 3557"/>
              <a:gd name="T17" fmla="*/ 244 h 3557"/>
              <a:gd name="T18" fmla="*/ 1579 w 3557"/>
              <a:gd name="T19" fmla="*/ 1296 h 3557"/>
              <a:gd name="T20" fmla="*/ 1104 w 3557"/>
              <a:gd name="T21" fmla="*/ 283 h 3557"/>
              <a:gd name="T22" fmla="*/ 763 w 3557"/>
              <a:gd name="T23" fmla="*/ 763 h 3557"/>
              <a:gd name="T24" fmla="*/ 283 w 3557"/>
              <a:gd name="T25" fmla="*/ 1104 h 3557"/>
              <a:gd name="T26" fmla="*/ 1296 w 3557"/>
              <a:gd name="T27" fmla="*/ 1579 h 3557"/>
              <a:gd name="T28" fmla="*/ 244 w 3557"/>
              <a:gd name="T29" fmla="*/ 1198 h 3557"/>
              <a:gd name="T30" fmla="*/ 342 w 3557"/>
              <a:gd name="T31" fmla="*/ 1779 h 3557"/>
              <a:gd name="T32" fmla="*/ 244 w 3557"/>
              <a:gd name="T33" fmla="*/ 2359 h 3557"/>
              <a:gd name="T34" fmla="*/ 1296 w 3557"/>
              <a:gd name="T35" fmla="*/ 1979 h 3557"/>
              <a:gd name="T36" fmla="*/ 283 w 3557"/>
              <a:gd name="T37" fmla="*/ 2453 h 3557"/>
              <a:gd name="T38" fmla="*/ 763 w 3557"/>
              <a:gd name="T39" fmla="*/ 2794 h 3557"/>
              <a:gd name="T40" fmla="*/ 1104 w 3557"/>
              <a:gd name="T41" fmla="*/ 3274 h 3557"/>
              <a:gd name="T42" fmla="*/ 1579 w 3557"/>
              <a:gd name="T43" fmla="*/ 2261 h 3557"/>
              <a:gd name="T44" fmla="*/ 1198 w 3557"/>
              <a:gd name="T45" fmla="*/ 3313 h 3557"/>
              <a:gd name="T46" fmla="*/ 1779 w 3557"/>
              <a:gd name="T47" fmla="*/ 3215 h 3557"/>
              <a:gd name="T48" fmla="*/ 2359 w 3557"/>
              <a:gd name="T49" fmla="*/ 3313 h 3557"/>
              <a:gd name="T50" fmla="*/ 1979 w 3557"/>
              <a:gd name="T51" fmla="*/ 2261 h 3557"/>
              <a:gd name="T52" fmla="*/ 2453 w 3557"/>
              <a:gd name="T53" fmla="*/ 3274 h 3557"/>
              <a:gd name="T54" fmla="*/ 2794 w 3557"/>
              <a:gd name="T55" fmla="*/ 2794 h 3557"/>
              <a:gd name="T56" fmla="*/ 3274 w 3557"/>
              <a:gd name="T57" fmla="*/ 2453 h 3557"/>
              <a:gd name="T58" fmla="*/ 2261 w 3557"/>
              <a:gd name="T59" fmla="*/ 1979 h 3557"/>
              <a:gd name="T60" fmla="*/ 3313 w 3557"/>
              <a:gd name="T61" fmla="*/ 2359 h 3557"/>
              <a:gd name="T62" fmla="*/ 3215 w 3557"/>
              <a:gd name="T63" fmla="*/ 1779 h 3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557" h="3557">
                <a:moveTo>
                  <a:pt x="3557" y="1515"/>
                </a:moveTo>
                <a:lnTo>
                  <a:pt x="3313" y="1198"/>
                </a:lnTo>
                <a:lnTo>
                  <a:pt x="2819" y="1579"/>
                </a:lnTo>
                <a:lnTo>
                  <a:pt x="2261" y="1579"/>
                </a:lnTo>
                <a:lnTo>
                  <a:pt x="2656" y="1184"/>
                </a:lnTo>
                <a:lnTo>
                  <a:pt x="3274" y="1104"/>
                </a:lnTo>
                <a:lnTo>
                  <a:pt x="3223" y="708"/>
                </a:lnTo>
                <a:lnTo>
                  <a:pt x="2794" y="763"/>
                </a:lnTo>
                <a:lnTo>
                  <a:pt x="2850" y="334"/>
                </a:lnTo>
                <a:lnTo>
                  <a:pt x="2453" y="283"/>
                </a:lnTo>
                <a:lnTo>
                  <a:pt x="2373" y="902"/>
                </a:lnTo>
                <a:lnTo>
                  <a:pt x="1979" y="1296"/>
                </a:lnTo>
                <a:lnTo>
                  <a:pt x="1979" y="738"/>
                </a:lnTo>
                <a:lnTo>
                  <a:pt x="2359" y="244"/>
                </a:lnTo>
                <a:lnTo>
                  <a:pt x="2042" y="0"/>
                </a:lnTo>
                <a:lnTo>
                  <a:pt x="1779" y="342"/>
                </a:lnTo>
                <a:lnTo>
                  <a:pt x="1515" y="0"/>
                </a:lnTo>
                <a:lnTo>
                  <a:pt x="1198" y="244"/>
                </a:lnTo>
                <a:lnTo>
                  <a:pt x="1579" y="738"/>
                </a:lnTo>
                <a:lnTo>
                  <a:pt x="1579" y="1296"/>
                </a:lnTo>
                <a:lnTo>
                  <a:pt x="1184" y="902"/>
                </a:lnTo>
                <a:lnTo>
                  <a:pt x="1104" y="283"/>
                </a:lnTo>
                <a:lnTo>
                  <a:pt x="708" y="334"/>
                </a:lnTo>
                <a:lnTo>
                  <a:pt x="763" y="763"/>
                </a:lnTo>
                <a:lnTo>
                  <a:pt x="334" y="708"/>
                </a:lnTo>
                <a:lnTo>
                  <a:pt x="283" y="1104"/>
                </a:lnTo>
                <a:lnTo>
                  <a:pt x="902" y="1184"/>
                </a:lnTo>
                <a:lnTo>
                  <a:pt x="1296" y="1579"/>
                </a:lnTo>
                <a:lnTo>
                  <a:pt x="738" y="1579"/>
                </a:lnTo>
                <a:lnTo>
                  <a:pt x="244" y="1198"/>
                </a:lnTo>
                <a:lnTo>
                  <a:pt x="0" y="1515"/>
                </a:lnTo>
                <a:lnTo>
                  <a:pt x="342" y="1779"/>
                </a:lnTo>
                <a:lnTo>
                  <a:pt x="0" y="2042"/>
                </a:lnTo>
                <a:lnTo>
                  <a:pt x="244" y="2359"/>
                </a:lnTo>
                <a:lnTo>
                  <a:pt x="738" y="1979"/>
                </a:lnTo>
                <a:lnTo>
                  <a:pt x="1296" y="1979"/>
                </a:lnTo>
                <a:lnTo>
                  <a:pt x="902" y="2373"/>
                </a:lnTo>
                <a:lnTo>
                  <a:pt x="283" y="2453"/>
                </a:lnTo>
                <a:lnTo>
                  <a:pt x="334" y="2850"/>
                </a:lnTo>
                <a:lnTo>
                  <a:pt x="763" y="2794"/>
                </a:lnTo>
                <a:lnTo>
                  <a:pt x="708" y="3223"/>
                </a:lnTo>
                <a:lnTo>
                  <a:pt x="1104" y="3274"/>
                </a:lnTo>
                <a:lnTo>
                  <a:pt x="1184" y="2656"/>
                </a:lnTo>
                <a:lnTo>
                  <a:pt x="1579" y="2261"/>
                </a:lnTo>
                <a:lnTo>
                  <a:pt x="1579" y="2819"/>
                </a:lnTo>
                <a:lnTo>
                  <a:pt x="1198" y="3313"/>
                </a:lnTo>
                <a:lnTo>
                  <a:pt x="1515" y="3557"/>
                </a:lnTo>
                <a:lnTo>
                  <a:pt x="1779" y="3215"/>
                </a:lnTo>
                <a:lnTo>
                  <a:pt x="2042" y="3557"/>
                </a:lnTo>
                <a:lnTo>
                  <a:pt x="2359" y="3313"/>
                </a:lnTo>
                <a:lnTo>
                  <a:pt x="1979" y="2819"/>
                </a:lnTo>
                <a:lnTo>
                  <a:pt x="1979" y="2261"/>
                </a:lnTo>
                <a:lnTo>
                  <a:pt x="2373" y="2656"/>
                </a:lnTo>
                <a:lnTo>
                  <a:pt x="2453" y="3274"/>
                </a:lnTo>
                <a:lnTo>
                  <a:pt x="2850" y="3223"/>
                </a:lnTo>
                <a:lnTo>
                  <a:pt x="2794" y="2794"/>
                </a:lnTo>
                <a:lnTo>
                  <a:pt x="3223" y="2850"/>
                </a:lnTo>
                <a:lnTo>
                  <a:pt x="3274" y="2453"/>
                </a:lnTo>
                <a:lnTo>
                  <a:pt x="2656" y="2373"/>
                </a:lnTo>
                <a:lnTo>
                  <a:pt x="2261" y="1979"/>
                </a:lnTo>
                <a:lnTo>
                  <a:pt x="2819" y="1979"/>
                </a:lnTo>
                <a:lnTo>
                  <a:pt x="3313" y="2359"/>
                </a:lnTo>
                <a:lnTo>
                  <a:pt x="3557" y="2042"/>
                </a:lnTo>
                <a:lnTo>
                  <a:pt x="3215" y="1779"/>
                </a:lnTo>
                <a:lnTo>
                  <a:pt x="3557" y="1515"/>
                </a:lnTo>
                <a:close/>
              </a:path>
            </a:pathLst>
          </a:custGeom>
          <a:blipFill>
            <a:blip r:embed="rId11"/>
            <a:stretch>
              <a:fillRect l="-44658" r="-18012"/>
            </a:stretch>
          </a:blipFill>
          <a:ln>
            <a:noFill/>
          </a:ln>
        </p:spPr>
      </p:sp>
      <p:sp>
        <p:nvSpPr>
          <p:cNvPr id="10" name="PA-DCR_C♡ral27"/>
          <p:cNvSpPr>
            <a:spLocks noChangeAspect="1"/>
          </p:cNvSpPr>
          <p:nvPr>
            <p:custDataLst>
              <p:tags r:id="rId3"/>
            </p:custDataLst>
          </p:nvPr>
        </p:nvSpPr>
        <p:spPr bwMode="auto">
          <a:xfrm rot="1981247">
            <a:off x="332185" y="303555"/>
            <a:ext cx="770021" cy="768941"/>
          </a:xfrm>
          <a:custGeom>
            <a:avLst/>
            <a:gdLst>
              <a:gd name="T0" fmla="*/ 3313 w 3557"/>
              <a:gd name="T1" fmla="*/ 1198 h 3557"/>
              <a:gd name="T2" fmla="*/ 2261 w 3557"/>
              <a:gd name="T3" fmla="*/ 1579 h 3557"/>
              <a:gd name="T4" fmla="*/ 3274 w 3557"/>
              <a:gd name="T5" fmla="*/ 1104 h 3557"/>
              <a:gd name="T6" fmla="*/ 2794 w 3557"/>
              <a:gd name="T7" fmla="*/ 763 h 3557"/>
              <a:gd name="T8" fmla="*/ 2453 w 3557"/>
              <a:gd name="T9" fmla="*/ 283 h 3557"/>
              <a:gd name="T10" fmla="*/ 1979 w 3557"/>
              <a:gd name="T11" fmla="*/ 1296 h 3557"/>
              <a:gd name="T12" fmla="*/ 2359 w 3557"/>
              <a:gd name="T13" fmla="*/ 244 h 3557"/>
              <a:gd name="T14" fmla="*/ 1779 w 3557"/>
              <a:gd name="T15" fmla="*/ 342 h 3557"/>
              <a:gd name="T16" fmla="*/ 1198 w 3557"/>
              <a:gd name="T17" fmla="*/ 244 h 3557"/>
              <a:gd name="T18" fmla="*/ 1579 w 3557"/>
              <a:gd name="T19" fmla="*/ 1296 h 3557"/>
              <a:gd name="T20" fmla="*/ 1104 w 3557"/>
              <a:gd name="T21" fmla="*/ 283 h 3557"/>
              <a:gd name="T22" fmla="*/ 763 w 3557"/>
              <a:gd name="T23" fmla="*/ 763 h 3557"/>
              <a:gd name="T24" fmla="*/ 283 w 3557"/>
              <a:gd name="T25" fmla="*/ 1104 h 3557"/>
              <a:gd name="T26" fmla="*/ 1296 w 3557"/>
              <a:gd name="T27" fmla="*/ 1579 h 3557"/>
              <a:gd name="T28" fmla="*/ 244 w 3557"/>
              <a:gd name="T29" fmla="*/ 1198 h 3557"/>
              <a:gd name="T30" fmla="*/ 342 w 3557"/>
              <a:gd name="T31" fmla="*/ 1779 h 3557"/>
              <a:gd name="T32" fmla="*/ 244 w 3557"/>
              <a:gd name="T33" fmla="*/ 2359 h 3557"/>
              <a:gd name="T34" fmla="*/ 1296 w 3557"/>
              <a:gd name="T35" fmla="*/ 1979 h 3557"/>
              <a:gd name="T36" fmla="*/ 283 w 3557"/>
              <a:gd name="T37" fmla="*/ 2453 h 3557"/>
              <a:gd name="T38" fmla="*/ 763 w 3557"/>
              <a:gd name="T39" fmla="*/ 2794 h 3557"/>
              <a:gd name="T40" fmla="*/ 1104 w 3557"/>
              <a:gd name="T41" fmla="*/ 3274 h 3557"/>
              <a:gd name="T42" fmla="*/ 1579 w 3557"/>
              <a:gd name="T43" fmla="*/ 2261 h 3557"/>
              <a:gd name="T44" fmla="*/ 1198 w 3557"/>
              <a:gd name="T45" fmla="*/ 3313 h 3557"/>
              <a:gd name="T46" fmla="*/ 1779 w 3557"/>
              <a:gd name="T47" fmla="*/ 3215 h 3557"/>
              <a:gd name="T48" fmla="*/ 2359 w 3557"/>
              <a:gd name="T49" fmla="*/ 3313 h 3557"/>
              <a:gd name="T50" fmla="*/ 1979 w 3557"/>
              <a:gd name="T51" fmla="*/ 2261 h 3557"/>
              <a:gd name="T52" fmla="*/ 2453 w 3557"/>
              <a:gd name="T53" fmla="*/ 3274 h 3557"/>
              <a:gd name="T54" fmla="*/ 2794 w 3557"/>
              <a:gd name="T55" fmla="*/ 2794 h 3557"/>
              <a:gd name="T56" fmla="*/ 3274 w 3557"/>
              <a:gd name="T57" fmla="*/ 2453 h 3557"/>
              <a:gd name="T58" fmla="*/ 2261 w 3557"/>
              <a:gd name="T59" fmla="*/ 1979 h 3557"/>
              <a:gd name="T60" fmla="*/ 3313 w 3557"/>
              <a:gd name="T61" fmla="*/ 2359 h 3557"/>
              <a:gd name="T62" fmla="*/ 3215 w 3557"/>
              <a:gd name="T63" fmla="*/ 1779 h 3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557" h="3557">
                <a:moveTo>
                  <a:pt x="3557" y="1515"/>
                </a:moveTo>
                <a:lnTo>
                  <a:pt x="3313" y="1198"/>
                </a:lnTo>
                <a:lnTo>
                  <a:pt x="2819" y="1579"/>
                </a:lnTo>
                <a:lnTo>
                  <a:pt x="2261" y="1579"/>
                </a:lnTo>
                <a:lnTo>
                  <a:pt x="2656" y="1184"/>
                </a:lnTo>
                <a:lnTo>
                  <a:pt x="3274" y="1104"/>
                </a:lnTo>
                <a:lnTo>
                  <a:pt x="3223" y="708"/>
                </a:lnTo>
                <a:lnTo>
                  <a:pt x="2794" y="763"/>
                </a:lnTo>
                <a:lnTo>
                  <a:pt x="2850" y="334"/>
                </a:lnTo>
                <a:lnTo>
                  <a:pt x="2453" y="283"/>
                </a:lnTo>
                <a:lnTo>
                  <a:pt x="2373" y="902"/>
                </a:lnTo>
                <a:lnTo>
                  <a:pt x="1979" y="1296"/>
                </a:lnTo>
                <a:lnTo>
                  <a:pt x="1979" y="738"/>
                </a:lnTo>
                <a:lnTo>
                  <a:pt x="2359" y="244"/>
                </a:lnTo>
                <a:lnTo>
                  <a:pt x="2042" y="0"/>
                </a:lnTo>
                <a:lnTo>
                  <a:pt x="1779" y="342"/>
                </a:lnTo>
                <a:lnTo>
                  <a:pt x="1515" y="0"/>
                </a:lnTo>
                <a:lnTo>
                  <a:pt x="1198" y="244"/>
                </a:lnTo>
                <a:lnTo>
                  <a:pt x="1579" y="738"/>
                </a:lnTo>
                <a:lnTo>
                  <a:pt x="1579" y="1296"/>
                </a:lnTo>
                <a:lnTo>
                  <a:pt x="1184" y="902"/>
                </a:lnTo>
                <a:lnTo>
                  <a:pt x="1104" y="283"/>
                </a:lnTo>
                <a:lnTo>
                  <a:pt x="708" y="334"/>
                </a:lnTo>
                <a:lnTo>
                  <a:pt x="763" y="763"/>
                </a:lnTo>
                <a:lnTo>
                  <a:pt x="334" y="708"/>
                </a:lnTo>
                <a:lnTo>
                  <a:pt x="283" y="1104"/>
                </a:lnTo>
                <a:lnTo>
                  <a:pt x="902" y="1184"/>
                </a:lnTo>
                <a:lnTo>
                  <a:pt x="1296" y="1579"/>
                </a:lnTo>
                <a:lnTo>
                  <a:pt x="738" y="1579"/>
                </a:lnTo>
                <a:lnTo>
                  <a:pt x="244" y="1198"/>
                </a:lnTo>
                <a:lnTo>
                  <a:pt x="0" y="1515"/>
                </a:lnTo>
                <a:lnTo>
                  <a:pt x="342" y="1779"/>
                </a:lnTo>
                <a:lnTo>
                  <a:pt x="0" y="2042"/>
                </a:lnTo>
                <a:lnTo>
                  <a:pt x="244" y="2359"/>
                </a:lnTo>
                <a:lnTo>
                  <a:pt x="738" y="1979"/>
                </a:lnTo>
                <a:lnTo>
                  <a:pt x="1296" y="1979"/>
                </a:lnTo>
                <a:lnTo>
                  <a:pt x="902" y="2373"/>
                </a:lnTo>
                <a:lnTo>
                  <a:pt x="283" y="2453"/>
                </a:lnTo>
                <a:lnTo>
                  <a:pt x="334" y="2850"/>
                </a:lnTo>
                <a:lnTo>
                  <a:pt x="763" y="2794"/>
                </a:lnTo>
                <a:lnTo>
                  <a:pt x="708" y="3223"/>
                </a:lnTo>
                <a:lnTo>
                  <a:pt x="1104" y="3274"/>
                </a:lnTo>
                <a:lnTo>
                  <a:pt x="1184" y="2656"/>
                </a:lnTo>
                <a:lnTo>
                  <a:pt x="1579" y="2261"/>
                </a:lnTo>
                <a:lnTo>
                  <a:pt x="1579" y="2819"/>
                </a:lnTo>
                <a:lnTo>
                  <a:pt x="1198" y="3313"/>
                </a:lnTo>
                <a:lnTo>
                  <a:pt x="1515" y="3557"/>
                </a:lnTo>
                <a:lnTo>
                  <a:pt x="1779" y="3215"/>
                </a:lnTo>
                <a:lnTo>
                  <a:pt x="2042" y="3557"/>
                </a:lnTo>
                <a:lnTo>
                  <a:pt x="2359" y="3313"/>
                </a:lnTo>
                <a:lnTo>
                  <a:pt x="1979" y="2819"/>
                </a:lnTo>
                <a:lnTo>
                  <a:pt x="1979" y="2261"/>
                </a:lnTo>
                <a:lnTo>
                  <a:pt x="2373" y="2656"/>
                </a:lnTo>
                <a:lnTo>
                  <a:pt x="2453" y="3274"/>
                </a:lnTo>
                <a:lnTo>
                  <a:pt x="2850" y="3223"/>
                </a:lnTo>
                <a:lnTo>
                  <a:pt x="2794" y="2794"/>
                </a:lnTo>
                <a:lnTo>
                  <a:pt x="3223" y="2850"/>
                </a:lnTo>
                <a:lnTo>
                  <a:pt x="3274" y="2453"/>
                </a:lnTo>
                <a:lnTo>
                  <a:pt x="2656" y="2373"/>
                </a:lnTo>
                <a:lnTo>
                  <a:pt x="2261" y="1979"/>
                </a:lnTo>
                <a:lnTo>
                  <a:pt x="2819" y="1979"/>
                </a:lnTo>
                <a:lnTo>
                  <a:pt x="3313" y="2359"/>
                </a:lnTo>
                <a:lnTo>
                  <a:pt x="3557" y="2042"/>
                </a:lnTo>
                <a:lnTo>
                  <a:pt x="3215" y="1779"/>
                </a:lnTo>
                <a:lnTo>
                  <a:pt x="3557" y="1515"/>
                </a:lnTo>
                <a:close/>
              </a:path>
            </a:pathLst>
          </a:custGeom>
          <a:blipFill>
            <a:blip r:embed="rId11"/>
            <a:stretch>
              <a:fillRect l="-44658" r="-18012"/>
            </a:stretch>
          </a:blipFill>
          <a:ln>
            <a:noFill/>
          </a:ln>
        </p:spPr>
      </p:sp>
      <p:sp>
        <p:nvSpPr>
          <p:cNvPr id="11" name="PA-DCR_C♡ral28"/>
          <p:cNvSpPr>
            <a:spLocks noChangeAspect="1"/>
          </p:cNvSpPr>
          <p:nvPr>
            <p:custDataLst>
              <p:tags r:id="rId4"/>
            </p:custDataLst>
          </p:nvPr>
        </p:nvSpPr>
        <p:spPr bwMode="auto">
          <a:xfrm rot="1981247">
            <a:off x="5791158" y="494423"/>
            <a:ext cx="609685" cy="608830"/>
          </a:xfrm>
          <a:custGeom>
            <a:avLst/>
            <a:gdLst>
              <a:gd name="T0" fmla="*/ 3313 w 3557"/>
              <a:gd name="T1" fmla="*/ 1198 h 3557"/>
              <a:gd name="T2" fmla="*/ 2261 w 3557"/>
              <a:gd name="T3" fmla="*/ 1579 h 3557"/>
              <a:gd name="T4" fmla="*/ 3274 w 3557"/>
              <a:gd name="T5" fmla="*/ 1104 h 3557"/>
              <a:gd name="T6" fmla="*/ 2794 w 3557"/>
              <a:gd name="T7" fmla="*/ 763 h 3557"/>
              <a:gd name="T8" fmla="*/ 2453 w 3557"/>
              <a:gd name="T9" fmla="*/ 283 h 3557"/>
              <a:gd name="T10" fmla="*/ 1979 w 3557"/>
              <a:gd name="T11" fmla="*/ 1296 h 3557"/>
              <a:gd name="T12" fmla="*/ 2359 w 3557"/>
              <a:gd name="T13" fmla="*/ 244 h 3557"/>
              <a:gd name="T14" fmla="*/ 1779 w 3557"/>
              <a:gd name="T15" fmla="*/ 342 h 3557"/>
              <a:gd name="T16" fmla="*/ 1198 w 3557"/>
              <a:gd name="T17" fmla="*/ 244 h 3557"/>
              <a:gd name="T18" fmla="*/ 1579 w 3557"/>
              <a:gd name="T19" fmla="*/ 1296 h 3557"/>
              <a:gd name="T20" fmla="*/ 1104 w 3557"/>
              <a:gd name="T21" fmla="*/ 283 h 3557"/>
              <a:gd name="T22" fmla="*/ 763 w 3557"/>
              <a:gd name="T23" fmla="*/ 763 h 3557"/>
              <a:gd name="T24" fmla="*/ 283 w 3557"/>
              <a:gd name="T25" fmla="*/ 1104 h 3557"/>
              <a:gd name="T26" fmla="*/ 1296 w 3557"/>
              <a:gd name="T27" fmla="*/ 1579 h 3557"/>
              <a:gd name="T28" fmla="*/ 244 w 3557"/>
              <a:gd name="T29" fmla="*/ 1198 h 3557"/>
              <a:gd name="T30" fmla="*/ 342 w 3557"/>
              <a:gd name="T31" fmla="*/ 1779 h 3557"/>
              <a:gd name="T32" fmla="*/ 244 w 3557"/>
              <a:gd name="T33" fmla="*/ 2359 h 3557"/>
              <a:gd name="T34" fmla="*/ 1296 w 3557"/>
              <a:gd name="T35" fmla="*/ 1979 h 3557"/>
              <a:gd name="T36" fmla="*/ 283 w 3557"/>
              <a:gd name="T37" fmla="*/ 2453 h 3557"/>
              <a:gd name="T38" fmla="*/ 763 w 3557"/>
              <a:gd name="T39" fmla="*/ 2794 h 3557"/>
              <a:gd name="T40" fmla="*/ 1104 w 3557"/>
              <a:gd name="T41" fmla="*/ 3274 h 3557"/>
              <a:gd name="T42" fmla="*/ 1579 w 3557"/>
              <a:gd name="T43" fmla="*/ 2261 h 3557"/>
              <a:gd name="T44" fmla="*/ 1198 w 3557"/>
              <a:gd name="T45" fmla="*/ 3313 h 3557"/>
              <a:gd name="T46" fmla="*/ 1779 w 3557"/>
              <a:gd name="T47" fmla="*/ 3215 h 3557"/>
              <a:gd name="T48" fmla="*/ 2359 w 3557"/>
              <a:gd name="T49" fmla="*/ 3313 h 3557"/>
              <a:gd name="T50" fmla="*/ 1979 w 3557"/>
              <a:gd name="T51" fmla="*/ 2261 h 3557"/>
              <a:gd name="T52" fmla="*/ 2453 w 3557"/>
              <a:gd name="T53" fmla="*/ 3274 h 3557"/>
              <a:gd name="T54" fmla="*/ 2794 w 3557"/>
              <a:gd name="T55" fmla="*/ 2794 h 3557"/>
              <a:gd name="T56" fmla="*/ 3274 w 3557"/>
              <a:gd name="T57" fmla="*/ 2453 h 3557"/>
              <a:gd name="T58" fmla="*/ 2261 w 3557"/>
              <a:gd name="T59" fmla="*/ 1979 h 3557"/>
              <a:gd name="T60" fmla="*/ 3313 w 3557"/>
              <a:gd name="T61" fmla="*/ 2359 h 3557"/>
              <a:gd name="T62" fmla="*/ 3215 w 3557"/>
              <a:gd name="T63" fmla="*/ 1779 h 3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557" h="3557">
                <a:moveTo>
                  <a:pt x="3557" y="1515"/>
                </a:moveTo>
                <a:lnTo>
                  <a:pt x="3313" y="1198"/>
                </a:lnTo>
                <a:lnTo>
                  <a:pt x="2819" y="1579"/>
                </a:lnTo>
                <a:lnTo>
                  <a:pt x="2261" y="1579"/>
                </a:lnTo>
                <a:lnTo>
                  <a:pt x="2656" y="1184"/>
                </a:lnTo>
                <a:lnTo>
                  <a:pt x="3274" y="1104"/>
                </a:lnTo>
                <a:lnTo>
                  <a:pt x="3223" y="708"/>
                </a:lnTo>
                <a:lnTo>
                  <a:pt x="2794" y="763"/>
                </a:lnTo>
                <a:lnTo>
                  <a:pt x="2850" y="334"/>
                </a:lnTo>
                <a:lnTo>
                  <a:pt x="2453" y="283"/>
                </a:lnTo>
                <a:lnTo>
                  <a:pt x="2373" y="902"/>
                </a:lnTo>
                <a:lnTo>
                  <a:pt x="1979" y="1296"/>
                </a:lnTo>
                <a:lnTo>
                  <a:pt x="1979" y="738"/>
                </a:lnTo>
                <a:lnTo>
                  <a:pt x="2359" y="244"/>
                </a:lnTo>
                <a:lnTo>
                  <a:pt x="2042" y="0"/>
                </a:lnTo>
                <a:lnTo>
                  <a:pt x="1779" y="342"/>
                </a:lnTo>
                <a:lnTo>
                  <a:pt x="1515" y="0"/>
                </a:lnTo>
                <a:lnTo>
                  <a:pt x="1198" y="244"/>
                </a:lnTo>
                <a:lnTo>
                  <a:pt x="1579" y="738"/>
                </a:lnTo>
                <a:lnTo>
                  <a:pt x="1579" y="1296"/>
                </a:lnTo>
                <a:lnTo>
                  <a:pt x="1184" y="902"/>
                </a:lnTo>
                <a:lnTo>
                  <a:pt x="1104" y="283"/>
                </a:lnTo>
                <a:lnTo>
                  <a:pt x="708" y="334"/>
                </a:lnTo>
                <a:lnTo>
                  <a:pt x="763" y="763"/>
                </a:lnTo>
                <a:lnTo>
                  <a:pt x="334" y="708"/>
                </a:lnTo>
                <a:lnTo>
                  <a:pt x="283" y="1104"/>
                </a:lnTo>
                <a:lnTo>
                  <a:pt x="902" y="1184"/>
                </a:lnTo>
                <a:lnTo>
                  <a:pt x="1296" y="1579"/>
                </a:lnTo>
                <a:lnTo>
                  <a:pt x="738" y="1579"/>
                </a:lnTo>
                <a:lnTo>
                  <a:pt x="244" y="1198"/>
                </a:lnTo>
                <a:lnTo>
                  <a:pt x="0" y="1515"/>
                </a:lnTo>
                <a:lnTo>
                  <a:pt x="342" y="1779"/>
                </a:lnTo>
                <a:lnTo>
                  <a:pt x="0" y="2042"/>
                </a:lnTo>
                <a:lnTo>
                  <a:pt x="244" y="2359"/>
                </a:lnTo>
                <a:lnTo>
                  <a:pt x="738" y="1979"/>
                </a:lnTo>
                <a:lnTo>
                  <a:pt x="1296" y="1979"/>
                </a:lnTo>
                <a:lnTo>
                  <a:pt x="902" y="2373"/>
                </a:lnTo>
                <a:lnTo>
                  <a:pt x="283" y="2453"/>
                </a:lnTo>
                <a:lnTo>
                  <a:pt x="334" y="2850"/>
                </a:lnTo>
                <a:lnTo>
                  <a:pt x="763" y="2794"/>
                </a:lnTo>
                <a:lnTo>
                  <a:pt x="708" y="3223"/>
                </a:lnTo>
                <a:lnTo>
                  <a:pt x="1104" y="3274"/>
                </a:lnTo>
                <a:lnTo>
                  <a:pt x="1184" y="2656"/>
                </a:lnTo>
                <a:lnTo>
                  <a:pt x="1579" y="2261"/>
                </a:lnTo>
                <a:lnTo>
                  <a:pt x="1579" y="2819"/>
                </a:lnTo>
                <a:lnTo>
                  <a:pt x="1198" y="3313"/>
                </a:lnTo>
                <a:lnTo>
                  <a:pt x="1515" y="3557"/>
                </a:lnTo>
                <a:lnTo>
                  <a:pt x="1779" y="3215"/>
                </a:lnTo>
                <a:lnTo>
                  <a:pt x="2042" y="3557"/>
                </a:lnTo>
                <a:lnTo>
                  <a:pt x="2359" y="3313"/>
                </a:lnTo>
                <a:lnTo>
                  <a:pt x="1979" y="2819"/>
                </a:lnTo>
                <a:lnTo>
                  <a:pt x="1979" y="2261"/>
                </a:lnTo>
                <a:lnTo>
                  <a:pt x="2373" y="2656"/>
                </a:lnTo>
                <a:lnTo>
                  <a:pt x="2453" y="3274"/>
                </a:lnTo>
                <a:lnTo>
                  <a:pt x="2850" y="3223"/>
                </a:lnTo>
                <a:lnTo>
                  <a:pt x="2794" y="2794"/>
                </a:lnTo>
                <a:lnTo>
                  <a:pt x="3223" y="2850"/>
                </a:lnTo>
                <a:lnTo>
                  <a:pt x="3274" y="2453"/>
                </a:lnTo>
                <a:lnTo>
                  <a:pt x="2656" y="2373"/>
                </a:lnTo>
                <a:lnTo>
                  <a:pt x="2261" y="1979"/>
                </a:lnTo>
                <a:lnTo>
                  <a:pt x="2819" y="1979"/>
                </a:lnTo>
                <a:lnTo>
                  <a:pt x="3313" y="2359"/>
                </a:lnTo>
                <a:lnTo>
                  <a:pt x="3557" y="2042"/>
                </a:lnTo>
                <a:lnTo>
                  <a:pt x="3215" y="1779"/>
                </a:lnTo>
                <a:lnTo>
                  <a:pt x="3557" y="1515"/>
                </a:lnTo>
                <a:close/>
              </a:path>
            </a:pathLst>
          </a:custGeom>
          <a:blipFill>
            <a:blip r:embed="rId11"/>
            <a:stretch>
              <a:fillRect l="-44658" r="-18012"/>
            </a:stretch>
          </a:blipFill>
          <a:ln>
            <a:noFill/>
          </a:ln>
        </p:spPr>
      </p:sp>
      <p:sp>
        <p:nvSpPr>
          <p:cNvPr id="12" name="PA-DCR_C♡ral29"/>
          <p:cNvSpPr>
            <a:spLocks noChangeAspect="1"/>
          </p:cNvSpPr>
          <p:nvPr>
            <p:custDataLst>
              <p:tags r:id="rId5"/>
            </p:custDataLst>
          </p:nvPr>
        </p:nvSpPr>
        <p:spPr bwMode="auto">
          <a:xfrm rot="1981247">
            <a:off x="601804" y="4928524"/>
            <a:ext cx="449806" cy="442422"/>
          </a:xfrm>
          <a:custGeom>
            <a:avLst/>
            <a:gdLst>
              <a:gd name="T0" fmla="*/ 3313 w 3557"/>
              <a:gd name="T1" fmla="*/ 1198 h 3557"/>
              <a:gd name="T2" fmla="*/ 2261 w 3557"/>
              <a:gd name="T3" fmla="*/ 1579 h 3557"/>
              <a:gd name="T4" fmla="*/ 3274 w 3557"/>
              <a:gd name="T5" fmla="*/ 1104 h 3557"/>
              <a:gd name="T6" fmla="*/ 2794 w 3557"/>
              <a:gd name="T7" fmla="*/ 763 h 3557"/>
              <a:gd name="T8" fmla="*/ 2453 w 3557"/>
              <a:gd name="T9" fmla="*/ 283 h 3557"/>
              <a:gd name="T10" fmla="*/ 1979 w 3557"/>
              <a:gd name="T11" fmla="*/ 1296 h 3557"/>
              <a:gd name="T12" fmla="*/ 2359 w 3557"/>
              <a:gd name="T13" fmla="*/ 244 h 3557"/>
              <a:gd name="T14" fmla="*/ 1779 w 3557"/>
              <a:gd name="T15" fmla="*/ 342 h 3557"/>
              <a:gd name="T16" fmla="*/ 1198 w 3557"/>
              <a:gd name="T17" fmla="*/ 244 h 3557"/>
              <a:gd name="T18" fmla="*/ 1579 w 3557"/>
              <a:gd name="T19" fmla="*/ 1296 h 3557"/>
              <a:gd name="T20" fmla="*/ 1104 w 3557"/>
              <a:gd name="T21" fmla="*/ 283 h 3557"/>
              <a:gd name="T22" fmla="*/ 763 w 3557"/>
              <a:gd name="T23" fmla="*/ 763 h 3557"/>
              <a:gd name="T24" fmla="*/ 283 w 3557"/>
              <a:gd name="T25" fmla="*/ 1104 h 3557"/>
              <a:gd name="T26" fmla="*/ 1296 w 3557"/>
              <a:gd name="T27" fmla="*/ 1579 h 3557"/>
              <a:gd name="T28" fmla="*/ 244 w 3557"/>
              <a:gd name="T29" fmla="*/ 1198 h 3557"/>
              <a:gd name="T30" fmla="*/ 342 w 3557"/>
              <a:gd name="T31" fmla="*/ 1779 h 3557"/>
              <a:gd name="T32" fmla="*/ 244 w 3557"/>
              <a:gd name="T33" fmla="*/ 2359 h 3557"/>
              <a:gd name="T34" fmla="*/ 1296 w 3557"/>
              <a:gd name="T35" fmla="*/ 1979 h 3557"/>
              <a:gd name="T36" fmla="*/ 283 w 3557"/>
              <a:gd name="T37" fmla="*/ 2453 h 3557"/>
              <a:gd name="T38" fmla="*/ 763 w 3557"/>
              <a:gd name="T39" fmla="*/ 2794 h 3557"/>
              <a:gd name="T40" fmla="*/ 1104 w 3557"/>
              <a:gd name="T41" fmla="*/ 3274 h 3557"/>
              <a:gd name="T42" fmla="*/ 1579 w 3557"/>
              <a:gd name="T43" fmla="*/ 2261 h 3557"/>
              <a:gd name="T44" fmla="*/ 1198 w 3557"/>
              <a:gd name="T45" fmla="*/ 3313 h 3557"/>
              <a:gd name="T46" fmla="*/ 1779 w 3557"/>
              <a:gd name="T47" fmla="*/ 3215 h 3557"/>
              <a:gd name="T48" fmla="*/ 2359 w 3557"/>
              <a:gd name="T49" fmla="*/ 3313 h 3557"/>
              <a:gd name="T50" fmla="*/ 1979 w 3557"/>
              <a:gd name="T51" fmla="*/ 2261 h 3557"/>
              <a:gd name="T52" fmla="*/ 2453 w 3557"/>
              <a:gd name="T53" fmla="*/ 3274 h 3557"/>
              <a:gd name="T54" fmla="*/ 2794 w 3557"/>
              <a:gd name="T55" fmla="*/ 2794 h 3557"/>
              <a:gd name="T56" fmla="*/ 3274 w 3557"/>
              <a:gd name="T57" fmla="*/ 2453 h 3557"/>
              <a:gd name="T58" fmla="*/ 2261 w 3557"/>
              <a:gd name="T59" fmla="*/ 1979 h 3557"/>
              <a:gd name="T60" fmla="*/ 3313 w 3557"/>
              <a:gd name="T61" fmla="*/ 2359 h 3557"/>
              <a:gd name="T62" fmla="*/ 3215 w 3557"/>
              <a:gd name="T63" fmla="*/ 1779 h 3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557" h="3557">
                <a:moveTo>
                  <a:pt x="3557" y="1515"/>
                </a:moveTo>
                <a:lnTo>
                  <a:pt x="3313" y="1198"/>
                </a:lnTo>
                <a:lnTo>
                  <a:pt x="2819" y="1579"/>
                </a:lnTo>
                <a:lnTo>
                  <a:pt x="2261" y="1579"/>
                </a:lnTo>
                <a:lnTo>
                  <a:pt x="2656" y="1184"/>
                </a:lnTo>
                <a:lnTo>
                  <a:pt x="3274" y="1104"/>
                </a:lnTo>
                <a:lnTo>
                  <a:pt x="3223" y="708"/>
                </a:lnTo>
                <a:lnTo>
                  <a:pt x="2794" y="763"/>
                </a:lnTo>
                <a:lnTo>
                  <a:pt x="2850" y="334"/>
                </a:lnTo>
                <a:lnTo>
                  <a:pt x="2453" y="283"/>
                </a:lnTo>
                <a:lnTo>
                  <a:pt x="2373" y="902"/>
                </a:lnTo>
                <a:lnTo>
                  <a:pt x="1979" y="1296"/>
                </a:lnTo>
                <a:lnTo>
                  <a:pt x="1979" y="738"/>
                </a:lnTo>
                <a:lnTo>
                  <a:pt x="2359" y="244"/>
                </a:lnTo>
                <a:lnTo>
                  <a:pt x="2042" y="0"/>
                </a:lnTo>
                <a:lnTo>
                  <a:pt x="1779" y="342"/>
                </a:lnTo>
                <a:lnTo>
                  <a:pt x="1515" y="0"/>
                </a:lnTo>
                <a:lnTo>
                  <a:pt x="1198" y="244"/>
                </a:lnTo>
                <a:lnTo>
                  <a:pt x="1579" y="738"/>
                </a:lnTo>
                <a:lnTo>
                  <a:pt x="1579" y="1296"/>
                </a:lnTo>
                <a:lnTo>
                  <a:pt x="1184" y="902"/>
                </a:lnTo>
                <a:lnTo>
                  <a:pt x="1104" y="283"/>
                </a:lnTo>
                <a:lnTo>
                  <a:pt x="708" y="334"/>
                </a:lnTo>
                <a:lnTo>
                  <a:pt x="763" y="763"/>
                </a:lnTo>
                <a:lnTo>
                  <a:pt x="334" y="708"/>
                </a:lnTo>
                <a:lnTo>
                  <a:pt x="283" y="1104"/>
                </a:lnTo>
                <a:lnTo>
                  <a:pt x="902" y="1184"/>
                </a:lnTo>
                <a:lnTo>
                  <a:pt x="1296" y="1579"/>
                </a:lnTo>
                <a:lnTo>
                  <a:pt x="738" y="1579"/>
                </a:lnTo>
                <a:lnTo>
                  <a:pt x="244" y="1198"/>
                </a:lnTo>
                <a:lnTo>
                  <a:pt x="0" y="1515"/>
                </a:lnTo>
                <a:lnTo>
                  <a:pt x="342" y="1779"/>
                </a:lnTo>
                <a:lnTo>
                  <a:pt x="0" y="2042"/>
                </a:lnTo>
                <a:lnTo>
                  <a:pt x="244" y="2359"/>
                </a:lnTo>
                <a:lnTo>
                  <a:pt x="738" y="1979"/>
                </a:lnTo>
                <a:lnTo>
                  <a:pt x="1296" y="1979"/>
                </a:lnTo>
                <a:lnTo>
                  <a:pt x="902" y="2373"/>
                </a:lnTo>
                <a:lnTo>
                  <a:pt x="283" y="2453"/>
                </a:lnTo>
                <a:lnTo>
                  <a:pt x="334" y="2850"/>
                </a:lnTo>
                <a:lnTo>
                  <a:pt x="763" y="2794"/>
                </a:lnTo>
                <a:lnTo>
                  <a:pt x="708" y="3223"/>
                </a:lnTo>
                <a:lnTo>
                  <a:pt x="1104" y="3274"/>
                </a:lnTo>
                <a:lnTo>
                  <a:pt x="1184" y="2656"/>
                </a:lnTo>
                <a:lnTo>
                  <a:pt x="1579" y="2261"/>
                </a:lnTo>
                <a:lnTo>
                  <a:pt x="1579" y="2819"/>
                </a:lnTo>
                <a:lnTo>
                  <a:pt x="1198" y="3313"/>
                </a:lnTo>
                <a:lnTo>
                  <a:pt x="1515" y="3557"/>
                </a:lnTo>
                <a:lnTo>
                  <a:pt x="1779" y="3215"/>
                </a:lnTo>
                <a:lnTo>
                  <a:pt x="2042" y="3557"/>
                </a:lnTo>
                <a:lnTo>
                  <a:pt x="2359" y="3313"/>
                </a:lnTo>
                <a:lnTo>
                  <a:pt x="1979" y="2819"/>
                </a:lnTo>
                <a:lnTo>
                  <a:pt x="1979" y="2261"/>
                </a:lnTo>
                <a:lnTo>
                  <a:pt x="2373" y="2656"/>
                </a:lnTo>
                <a:lnTo>
                  <a:pt x="2453" y="3274"/>
                </a:lnTo>
                <a:lnTo>
                  <a:pt x="2850" y="3223"/>
                </a:lnTo>
                <a:lnTo>
                  <a:pt x="2794" y="2794"/>
                </a:lnTo>
                <a:lnTo>
                  <a:pt x="3223" y="2850"/>
                </a:lnTo>
                <a:lnTo>
                  <a:pt x="3274" y="2453"/>
                </a:lnTo>
                <a:lnTo>
                  <a:pt x="2656" y="2373"/>
                </a:lnTo>
                <a:lnTo>
                  <a:pt x="2261" y="1979"/>
                </a:lnTo>
                <a:lnTo>
                  <a:pt x="2819" y="1979"/>
                </a:lnTo>
                <a:lnTo>
                  <a:pt x="3313" y="2359"/>
                </a:lnTo>
                <a:lnTo>
                  <a:pt x="3557" y="2042"/>
                </a:lnTo>
                <a:lnTo>
                  <a:pt x="3215" y="1779"/>
                </a:lnTo>
                <a:lnTo>
                  <a:pt x="3557" y="1515"/>
                </a:lnTo>
                <a:close/>
              </a:path>
            </a:pathLst>
          </a:custGeom>
          <a:blipFill>
            <a:blip r:embed="rId11"/>
            <a:stretch>
              <a:fillRect l="-44658" r="-18012"/>
            </a:stretch>
          </a:blipFill>
          <a:ln>
            <a:noFill/>
          </a:ln>
        </p:spPr>
      </p:sp>
      <p:sp>
        <p:nvSpPr>
          <p:cNvPr id="13" name="PA-DCR_C♡ral30"/>
          <p:cNvSpPr>
            <a:spLocks noChangeAspect="1"/>
          </p:cNvSpPr>
          <p:nvPr>
            <p:custDataLst>
              <p:tags r:id="rId6"/>
            </p:custDataLst>
          </p:nvPr>
        </p:nvSpPr>
        <p:spPr bwMode="auto">
          <a:xfrm>
            <a:off x="3050071" y="4950511"/>
            <a:ext cx="1031457" cy="1014526"/>
          </a:xfrm>
          <a:custGeom>
            <a:avLst/>
            <a:gdLst>
              <a:gd name="T0" fmla="*/ 3313 w 3557"/>
              <a:gd name="T1" fmla="*/ 1198 h 3557"/>
              <a:gd name="T2" fmla="*/ 2261 w 3557"/>
              <a:gd name="T3" fmla="*/ 1579 h 3557"/>
              <a:gd name="T4" fmla="*/ 3274 w 3557"/>
              <a:gd name="T5" fmla="*/ 1104 h 3557"/>
              <a:gd name="T6" fmla="*/ 2794 w 3557"/>
              <a:gd name="T7" fmla="*/ 763 h 3557"/>
              <a:gd name="T8" fmla="*/ 2453 w 3557"/>
              <a:gd name="T9" fmla="*/ 283 h 3557"/>
              <a:gd name="T10" fmla="*/ 1979 w 3557"/>
              <a:gd name="T11" fmla="*/ 1296 h 3557"/>
              <a:gd name="T12" fmla="*/ 2359 w 3557"/>
              <a:gd name="T13" fmla="*/ 244 h 3557"/>
              <a:gd name="T14" fmla="*/ 1779 w 3557"/>
              <a:gd name="T15" fmla="*/ 342 h 3557"/>
              <a:gd name="T16" fmla="*/ 1198 w 3557"/>
              <a:gd name="T17" fmla="*/ 244 h 3557"/>
              <a:gd name="T18" fmla="*/ 1579 w 3557"/>
              <a:gd name="T19" fmla="*/ 1296 h 3557"/>
              <a:gd name="T20" fmla="*/ 1104 w 3557"/>
              <a:gd name="T21" fmla="*/ 283 h 3557"/>
              <a:gd name="T22" fmla="*/ 763 w 3557"/>
              <a:gd name="T23" fmla="*/ 763 h 3557"/>
              <a:gd name="T24" fmla="*/ 283 w 3557"/>
              <a:gd name="T25" fmla="*/ 1104 h 3557"/>
              <a:gd name="T26" fmla="*/ 1296 w 3557"/>
              <a:gd name="T27" fmla="*/ 1579 h 3557"/>
              <a:gd name="T28" fmla="*/ 244 w 3557"/>
              <a:gd name="T29" fmla="*/ 1198 h 3557"/>
              <a:gd name="T30" fmla="*/ 342 w 3557"/>
              <a:gd name="T31" fmla="*/ 1779 h 3557"/>
              <a:gd name="T32" fmla="*/ 244 w 3557"/>
              <a:gd name="T33" fmla="*/ 2359 h 3557"/>
              <a:gd name="T34" fmla="*/ 1296 w 3557"/>
              <a:gd name="T35" fmla="*/ 1979 h 3557"/>
              <a:gd name="T36" fmla="*/ 283 w 3557"/>
              <a:gd name="T37" fmla="*/ 2453 h 3557"/>
              <a:gd name="T38" fmla="*/ 763 w 3557"/>
              <a:gd name="T39" fmla="*/ 2794 h 3557"/>
              <a:gd name="T40" fmla="*/ 1104 w 3557"/>
              <a:gd name="T41" fmla="*/ 3274 h 3557"/>
              <a:gd name="T42" fmla="*/ 1579 w 3557"/>
              <a:gd name="T43" fmla="*/ 2261 h 3557"/>
              <a:gd name="T44" fmla="*/ 1198 w 3557"/>
              <a:gd name="T45" fmla="*/ 3313 h 3557"/>
              <a:gd name="T46" fmla="*/ 1779 w 3557"/>
              <a:gd name="T47" fmla="*/ 3215 h 3557"/>
              <a:gd name="T48" fmla="*/ 2359 w 3557"/>
              <a:gd name="T49" fmla="*/ 3313 h 3557"/>
              <a:gd name="T50" fmla="*/ 1979 w 3557"/>
              <a:gd name="T51" fmla="*/ 2261 h 3557"/>
              <a:gd name="T52" fmla="*/ 2453 w 3557"/>
              <a:gd name="T53" fmla="*/ 3274 h 3557"/>
              <a:gd name="T54" fmla="*/ 2794 w 3557"/>
              <a:gd name="T55" fmla="*/ 2794 h 3557"/>
              <a:gd name="T56" fmla="*/ 3274 w 3557"/>
              <a:gd name="T57" fmla="*/ 2453 h 3557"/>
              <a:gd name="T58" fmla="*/ 2261 w 3557"/>
              <a:gd name="T59" fmla="*/ 1979 h 3557"/>
              <a:gd name="T60" fmla="*/ 3313 w 3557"/>
              <a:gd name="T61" fmla="*/ 2359 h 3557"/>
              <a:gd name="T62" fmla="*/ 3215 w 3557"/>
              <a:gd name="T63" fmla="*/ 1779 h 3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557" h="3557">
                <a:moveTo>
                  <a:pt x="3557" y="1515"/>
                </a:moveTo>
                <a:lnTo>
                  <a:pt x="3313" y="1198"/>
                </a:lnTo>
                <a:lnTo>
                  <a:pt x="2819" y="1579"/>
                </a:lnTo>
                <a:lnTo>
                  <a:pt x="2261" y="1579"/>
                </a:lnTo>
                <a:lnTo>
                  <a:pt x="2656" y="1184"/>
                </a:lnTo>
                <a:lnTo>
                  <a:pt x="3274" y="1104"/>
                </a:lnTo>
                <a:lnTo>
                  <a:pt x="3223" y="708"/>
                </a:lnTo>
                <a:lnTo>
                  <a:pt x="2794" y="763"/>
                </a:lnTo>
                <a:lnTo>
                  <a:pt x="2850" y="334"/>
                </a:lnTo>
                <a:lnTo>
                  <a:pt x="2453" y="283"/>
                </a:lnTo>
                <a:lnTo>
                  <a:pt x="2373" y="902"/>
                </a:lnTo>
                <a:lnTo>
                  <a:pt x="1979" y="1296"/>
                </a:lnTo>
                <a:lnTo>
                  <a:pt x="1979" y="738"/>
                </a:lnTo>
                <a:lnTo>
                  <a:pt x="2359" y="244"/>
                </a:lnTo>
                <a:lnTo>
                  <a:pt x="2042" y="0"/>
                </a:lnTo>
                <a:lnTo>
                  <a:pt x="1779" y="342"/>
                </a:lnTo>
                <a:lnTo>
                  <a:pt x="1515" y="0"/>
                </a:lnTo>
                <a:lnTo>
                  <a:pt x="1198" y="244"/>
                </a:lnTo>
                <a:lnTo>
                  <a:pt x="1579" y="738"/>
                </a:lnTo>
                <a:lnTo>
                  <a:pt x="1579" y="1296"/>
                </a:lnTo>
                <a:lnTo>
                  <a:pt x="1184" y="902"/>
                </a:lnTo>
                <a:lnTo>
                  <a:pt x="1104" y="283"/>
                </a:lnTo>
                <a:lnTo>
                  <a:pt x="708" y="334"/>
                </a:lnTo>
                <a:lnTo>
                  <a:pt x="763" y="763"/>
                </a:lnTo>
                <a:lnTo>
                  <a:pt x="334" y="708"/>
                </a:lnTo>
                <a:lnTo>
                  <a:pt x="283" y="1104"/>
                </a:lnTo>
                <a:lnTo>
                  <a:pt x="902" y="1184"/>
                </a:lnTo>
                <a:lnTo>
                  <a:pt x="1296" y="1579"/>
                </a:lnTo>
                <a:lnTo>
                  <a:pt x="738" y="1579"/>
                </a:lnTo>
                <a:lnTo>
                  <a:pt x="244" y="1198"/>
                </a:lnTo>
                <a:lnTo>
                  <a:pt x="0" y="1515"/>
                </a:lnTo>
                <a:lnTo>
                  <a:pt x="342" y="1779"/>
                </a:lnTo>
                <a:lnTo>
                  <a:pt x="0" y="2042"/>
                </a:lnTo>
                <a:lnTo>
                  <a:pt x="244" y="2359"/>
                </a:lnTo>
                <a:lnTo>
                  <a:pt x="738" y="1979"/>
                </a:lnTo>
                <a:lnTo>
                  <a:pt x="1296" y="1979"/>
                </a:lnTo>
                <a:lnTo>
                  <a:pt x="902" y="2373"/>
                </a:lnTo>
                <a:lnTo>
                  <a:pt x="283" y="2453"/>
                </a:lnTo>
                <a:lnTo>
                  <a:pt x="334" y="2850"/>
                </a:lnTo>
                <a:lnTo>
                  <a:pt x="763" y="2794"/>
                </a:lnTo>
                <a:lnTo>
                  <a:pt x="708" y="3223"/>
                </a:lnTo>
                <a:lnTo>
                  <a:pt x="1104" y="3274"/>
                </a:lnTo>
                <a:lnTo>
                  <a:pt x="1184" y="2656"/>
                </a:lnTo>
                <a:lnTo>
                  <a:pt x="1579" y="2261"/>
                </a:lnTo>
                <a:lnTo>
                  <a:pt x="1579" y="2819"/>
                </a:lnTo>
                <a:lnTo>
                  <a:pt x="1198" y="3313"/>
                </a:lnTo>
                <a:lnTo>
                  <a:pt x="1515" y="3557"/>
                </a:lnTo>
                <a:lnTo>
                  <a:pt x="1779" y="3215"/>
                </a:lnTo>
                <a:lnTo>
                  <a:pt x="2042" y="3557"/>
                </a:lnTo>
                <a:lnTo>
                  <a:pt x="2359" y="3313"/>
                </a:lnTo>
                <a:lnTo>
                  <a:pt x="1979" y="2819"/>
                </a:lnTo>
                <a:lnTo>
                  <a:pt x="1979" y="2261"/>
                </a:lnTo>
                <a:lnTo>
                  <a:pt x="2373" y="2656"/>
                </a:lnTo>
                <a:lnTo>
                  <a:pt x="2453" y="3274"/>
                </a:lnTo>
                <a:lnTo>
                  <a:pt x="2850" y="3223"/>
                </a:lnTo>
                <a:lnTo>
                  <a:pt x="2794" y="2794"/>
                </a:lnTo>
                <a:lnTo>
                  <a:pt x="3223" y="2850"/>
                </a:lnTo>
                <a:lnTo>
                  <a:pt x="3274" y="2453"/>
                </a:lnTo>
                <a:lnTo>
                  <a:pt x="2656" y="2373"/>
                </a:lnTo>
                <a:lnTo>
                  <a:pt x="2261" y="1979"/>
                </a:lnTo>
                <a:lnTo>
                  <a:pt x="2819" y="1979"/>
                </a:lnTo>
                <a:lnTo>
                  <a:pt x="3313" y="2359"/>
                </a:lnTo>
                <a:lnTo>
                  <a:pt x="3557" y="2042"/>
                </a:lnTo>
                <a:lnTo>
                  <a:pt x="3215" y="1779"/>
                </a:lnTo>
                <a:lnTo>
                  <a:pt x="3557" y="1515"/>
                </a:lnTo>
                <a:close/>
              </a:path>
            </a:pathLst>
          </a:custGeom>
          <a:blipFill>
            <a:blip r:embed="rId11"/>
            <a:stretch>
              <a:fillRect l="-44658" r="-18012"/>
            </a:stretch>
          </a:blipFill>
          <a:ln>
            <a:noFill/>
          </a:ln>
        </p:spPr>
      </p:sp>
      <p:sp>
        <p:nvSpPr>
          <p:cNvPr id="14" name="PA-DCR_C♡ral31"/>
          <p:cNvSpPr>
            <a:spLocks noChangeAspect="1"/>
          </p:cNvSpPr>
          <p:nvPr>
            <p:custDataLst>
              <p:tags r:id="rId7"/>
            </p:custDataLst>
          </p:nvPr>
        </p:nvSpPr>
        <p:spPr bwMode="auto">
          <a:xfrm rot="19776270">
            <a:off x="5456212" y="5543636"/>
            <a:ext cx="609685" cy="599677"/>
          </a:xfrm>
          <a:custGeom>
            <a:avLst/>
            <a:gdLst>
              <a:gd name="T0" fmla="*/ 3313 w 3557"/>
              <a:gd name="T1" fmla="*/ 1198 h 3557"/>
              <a:gd name="T2" fmla="*/ 2261 w 3557"/>
              <a:gd name="T3" fmla="*/ 1579 h 3557"/>
              <a:gd name="T4" fmla="*/ 3274 w 3557"/>
              <a:gd name="T5" fmla="*/ 1104 h 3557"/>
              <a:gd name="T6" fmla="*/ 2794 w 3557"/>
              <a:gd name="T7" fmla="*/ 763 h 3557"/>
              <a:gd name="T8" fmla="*/ 2453 w 3557"/>
              <a:gd name="T9" fmla="*/ 283 h 3557"/>
              <a:gd name="T10" fmla="*/ 1979 w 3557"/>
              <a:gd name="T11" fmla="*/ 1296 h 3557"/>
              <a:gd name="T12" fmla="*/ 2359 w 3557"/>
              <a:gd name="T13" fmla="*/ 244 h 3557"/>
              <a:gd name="T14" fmla="*/ 1779 w 3557"/>
              <a:gd name="T15" fmla="*/ 342 h 3557"/>
              <a:gd name="T16" fmla="*/ 1198 w 3557"/>
              <a:gd name="T17" fmla="*/ 244 h 3557"/>
              <a:gd name="T18" fmla="*/ 1579 w 3557"/>
              <a:gd name="T19" fmla="*/ 1296 h 3557"/>
              <a:gd name="T20" fmla="*/ 1104 w 3557"/>
              <a:gd name="T21" fmla="*/ 283 h 3557"/>
              <a:gd name="T22" fmla="*/ 763 w 3557"/>
              <a:gd name="T23" fmla="*/ 763 h 3557"/>
              <a:gd name="T24" fmla="*/ 283 w 3557"/>
              <a:gd name="T25" fmla="*/ 1104 h 3557"/>
              <a:gd name="T26" fmla="*/ 1296 w 3557"/>
              <a:gd name="T27" fmla="*/ 1579 h 3557"/>
              <a:gd name="T28" fmla="*/ 244 w 3557"/>
              <a:gd name="T29" fmla="*/ 1198 h 3557"/>
              <a:gd name="T30" fmla="*/ 342 w 3557"/>
              <a:gd name="T31" fmla="*/ 1779 h 3557"/>
              <a:gd name="T32" fmla="*/ 244 w 3557"/>
              <a:gd name="T33" fmla="*/ 2359 h 3557"/>
              <a:gd name="T34" fmla="*/ 1296 w 3557"/>
              <a:gd name="T35" fmla="*/ 1979 h 3557"/>
              <a:gd name="T36" fmla="*/ 283 w 3557"/>
              <a:gd name="T37" fmla="*/ 2453 h 3557"/>
              <a:gd name="T38" fmla="*/ 763 w 3557"/>
              <a:gd name="T39" fmla="*/ 2794 h 3557"/>
              <a:gd name="T40" fmla="*/ 1104 w 3557"/>
              <a:gd name="T41" fmla="*/ 3274 h 3557"/>
              <a:gd name="T42" fmla="*/ 1579 w 3557"/>
              <a:gd name="T43" fmla="*/ 2261 h 3557"/>
              <a:gd name="T44" fmla="*/ 1198 w 3557"/>
              <a:gd name="T45" fmla="*/ 3313 h 3557"/>
              <a:gd name="T46" fmla="*/ 1779 w 3557"/>
              <a:gd name="T47" fmla="*/ 3215 h 3557"/>
              <a:gd name="T48" fmla="*/ 2359 w 3557"/>
              <a:gd name="T49" fmla="*/ 3313 h 3557"/>
              <a:gd name="T50" fmla="*/ 1979 w 3557"/>
              <a:gd name="T51" fmla="*/ 2261 h 3557"/>
              <a:gd name="T52" fmla="*/ 2453 w 3557"/>
              <a:gd name="T53" fmla="*/ 3274 h 3557"/>
              <a:gd name="T54" fmla="*/ 2794 w 3557"/>
              <a:gd name="T55" fmla="*/ 2794 h 3557"/>
              <a:gd name="T56" fmla="*/ 3274 w 3557"/>
              <a:gd name="T57" fmla="*/ 2453 h 3557"/>
              <a:gd name="T58" fmla="*/ 2261 w 3557"/>
              <a:gd name="T59" fmla="*/ 1979 h 3557"/>
              <a:gd name="T60" fmla="*/ 3313 w 3557"/>
              <a:gd name="T61" fmla="*/ 2359 h 3557"/>
              <a:gd name="T62" fmla="*/ 3215 w 3557"/>
              <a:gd name="T63" fmla="*/ 1779 h 3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557" h="3557">
                <a:moveTo>
                  <a:pt x="3557" y="1515"/>
                </a:moveTo>
                <a:lnTo>
                  <a:pt x="3313" y="1198"/>
                </a:lnTo>
                <a:lnTo>
                  <a:pt x="2819" y="1579"/>
                </a:lnTo>
                <a:lnTo>
                  <a:pt x="2261" y="1579"/>
                </a:lnTo>
                <a:lnTo>
                  <a:pt x="2656" y="1184"/>
                </a:lnTo>
                <a:lnTo>
                  <a:pt x="3274" y="1104"/>
                </a:lnTo>
                <a:lnTo>
                  <a:pt x="3223" y="708"/>
                </a:lnTo>
                <a:lnTo>
                  <a:pt x="2794" y="763"/>
                </a:lnTo>
                <a:lnTo>
                  <a:pt x="2850" y="334"/>
                </a:lnTo>
                <a:lnTo>
                  <a:pt x="2453" y="283"/>
                </a:lnTo>
                <a:lnTo>
                  <a:pt x="2373" y="902"/>
                </a:lnTo>
                <a:lnTo>
                  <a:pt x="1979" y="1296"/>
                </a:lnTo>
                <a:lnTo>
                  <a:pt x="1979" y="738"/>
                </a:lnTo>
                <a:lnTo>
                  <a:pt x="2359" y="244"/>
                </a:lnTo>
                <a:lnTo>
                  <a:pt x="2042" y="0"/>
                </a:lnTo>
                <a:lnTo>
                  <a:pt x="1779" y="342"/>
                </a:lnTo>
                <a:lnTo>
                  <a:pt x="1515" y="0"/>
                </a:lnTo>
                <a:lnTo>
                  <a:pt x="1198" y="244"/>
                </a:lnTo>
                <a:lnTo>
                  <a:pt x="1579" y="738"/>
                </a:lnTo>
                <a:lnTo>
                  <a:pt x="1579" y="1296"/>
                </a:lnTo>
                <a:lnTo>
                  <a:pt x="1184" y="902"/>
                </a:lnTo>
                <a:lnTo>
                  <a:pt x="1104" y="283"/>
                </a:lnTo>
                <a:lnTo>
                  <a:pt x="708" y="334"/>
                </a:lnTo>
                <a:lnTo>
                  <a:pt x="763" y="763"/>
                </a:lnTo>
                <a:lnTo>
                  <a:pt x="334" y="708"/>
                </a:lnTo>
                <a:lnTo>
                  <a:pt x="283" y="1104"/>
                </a:lnTo>
                <a:lnTo>
                  <a:pt x="902" y="1184"/>
                </a:lnTo>
                <a:lnTo>
                  <a:pt x="1296" y="1579"/>
                </a:lnTo>
                <a:lnTo>
                  <a:pt x="738" y="1579"/>
                </a:lnTo>
                <a:lnTo>
                  <a:pt x="244" y="1198"/>
                </a:lnTo>
                <a:lnTo>
                  <a:pt x="0" y="1515"/>
                </a:lnTo>
                <a:lnTo>
                  <a:pt x="342" y="1779"/>
                </a:lnTo>
                <a:lnTo>
                  <a:pt x="0" y="2042"/>
                </a:lnTo>
                <a:lnTo>
                  <a:pt x="244" y="2359"/>
                </a:lnTo>
                <a:lnTo>
                  <a:pt x="738" y="1979"/>
                </a:lnTo>
                <a:lnTo>
                  <a:pt x="1296" y="1979"/>
                </a:lnTo>
                <a:lnTo>
                  <a:pt x="902" y="2373"/>
                </a:lnTo>
                <a:lnTo>
                  <a:pt x="283" y="2453"/>
                </a:lnTo>
                <a:lnTo>
                  <a:pt x="334" y="2850"/>
                </a:lnTo>
                <a:lnTo>
                  <a:pt x="763" y="2794"/>
                </a:lnTo>
                <a:lnTo>
                  <a:pt x="708" y="3223"/>
                </a:lnTo>
                <a:lnTo>
                  <a:pt x="1104" y="3274"/>
                </a:lnTo>
                <a:lnTo>
                  <a:pt x="1184" y="2656"/>
                </a:lnTo>
                <a:lnTo>
                  <a:pt x="1579" y="2261"/>
                </a:lnTo>
                <a:lnTo>
                  <a:pt x="1579" y="2819"/>
                </a:lnTo>
                <a:lnTo>
                  <a:pt x="1198" y="3313"/>
                </a:lnTo>
                <a:lnTo>
                  <a:pt x="1515" y="3557"/>
                </a:lnTo>
                <a:lnTo>
                  <a:pt x="1779" y="3215"/>
                </a:lnTo>
                <a:lnTo>
                  <a:pt x="2042" y="3557"/>
                </a:lnTo>
                <a:lnTo>
                  <a:pt x="2359" y="3313"/>
                </a:lnTo>
                <a:lnTo>
                  <a:pt x="1979" y="2819"/>
                </a:lnTo>
                <a:lnTo>
                  <a:pt x="1979" y="2261"/>
                </a:lnTo>
                <a:lnTo>
                  <a:pt x="2373" y="2656"/>
                </a:lnTo>
                <a:lnTo>
                  <a:pt x="2453" y="3274"/>
                </a:lnTo>
                <a:lnTo>
                  <a:pt x="2850" y="3223"/>
                </a:lnTo>
                <a:lnTo>
                  <a:pt x="2794" y="2794"/>
                </a:lnTo>
                <a:lnTo>
                  <a:pt x="3223" y="2850"/>
                </a:lnTo>
                <a:lnTo>
                  <a:pt x="3274" y="2453"/>
                </a:lnTo>
                <a:lnTo>
                  <a:pt x="2656" y="2373"/>
                </a:lnTo>
                <a:lnTo>
                  <a:pt x="2261" y="1979"/>
                </a:lnTo>
                <a:lnTo>
                  <a:pt x="2819" y="1979"/>
                </a:lnTo>
                <a:lnTo>
                  <a:pt x="3313" y="2359"/>
                </a:lnTo>
                <a:lnTo>
                  <a:pt x="3557" y="2042"/>
                </a:lnTo>
                <a:lnTo>
                  <a:pt x="3215" y="1779"/>
                </a:lnTo>
                <a:lnTo>
                  <a:pt x="3557" y="1515"/>
                </a:lnTo>
                <a:close/>
              </a:path>
            </a:pathLst>
          </a:custGeom>
          <a:blipFill>
            <a:blip r:embed="rId11"/>
            <a:stretch>
              <a:fillRect l="-44658" r="-18012"/>
            </a:stretch>
          </a:blipFill>
          <a:ln>
            <a:noFill/>
          </a:ln>
        </p:spPr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DFE9968-6602-43B0-A3B0-551F53F16960}"/>
              </a:ext>
            </a:extLst>
          </p:cNvPr>
          <p:cNvSpPr txBox="1"/>
          <p:nvPr/>
        </p:nvSpPr>
        <p:spPr>
          <a:xfrm>
            <a:off x="1032408" y="2436203"/>
            <a:ext cx="609824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Постановка проблемы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ходе проведения занятий по теме «Зимние развлечения», у педагогов возникла необходимость в выполнении проекта. Многие дети не умеют выполнять задание по конструированию, а также, никто не знает, что такое схема постройки и для  чего она нужна.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A-DCR_C♡ral35"/>
          <p:cNvGrpSpPr/>
          <p:nvPr>
            <p:custDataLst>
              <p:tags r:id="rId1"/>
            </p:custDataLst>
          </p:nvPr>
        </p:nvGrpSpPr>
        <p:grpSpPr>
          <a:xfrm>
            <a:off x="1880555" y="3165361"/>
            <a:ext cx="9306199" cy="2586854"/>
            <a:chOff x="1880555" y="3165361"/>
            <a:chExt cx="9306199" cy="2586854"/>
          </a:xfrm>
          <a:blipFill>
            <a:blip r:embed="rId13"/>
            <a:stretch>
              <a:fillRect/>
            </a:stretch>
          </a:blipFill>
        </p:grpSpPr>
        <p:sp>
          <p:nvSpPr>
            <p:cNvPr id="18" name="PA-矩形 17"/>
            <p:cNvSpPr/>
            <p:nvPr>
              <p:custDataLst>
                <p:tags r:id="rId9"/>
              </p:custDataLst>
            </p:nvPr>
          </p:nvSpPr>
          <p:spPr>
            <a:xfrm>
              <a:off x="1880555" y="3165361"/>
              <a:ext cx="2930436" cy="258685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solidFill>
                  <a:srgbClr val="7F7F7F"/>
                </a:solidFill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19" name="PA-矩形 18"/>
            <p:cNvSpPr/>
            <p:nvPr>
              <p:custDataLst>
                <p:tags r:id="rId10"/>
              </p:custDataLst>
            </p:nvPr>
          </p:nvSpPr>
          <p:spPr>
            <a:xfrm>
              <a:off x="5052653" y="3165361"/>
              <a:ext cx="2930436" cy="258685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solidFill>
                  <a:srgbClr val="7F7F7F"/>
                </a:solidFill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20" name="PA-矩形 19"/>
            <p:cNvSpPr/>
            <p:nvPr>
              <p:custDataLst>
                <p:tags r:id="rId11"/>
              </p:custDataLst>
            </p:nvPr>
          </p:nvSpPr>
          <p:spPr>
            <a:xfrm>
              <a:off x="8256318" y="3165361"/>
              <a:ext cx="2930436" cy="258685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solidFill>
                  <a:srgbClr val="7F7F7F"/>
                </a:solidFill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sp>
        <p:nvSpPr>
          <p:cNvPr id="21" name="PA-DCR_C♡ral36"/>
          <p:cNvSpPr/>
          <p:nvPr>
            <p:custDataLst>
              <p:tags r:id="rId2"/>
            </p:custDataLst>
          </p:nvPr>
        </p:nvSpPr>
        <p:spPr>
          <a:xfrm>
            <a:off x="632986" y="0"/>
            <a:ext cx="44457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solidFill>
                <a:srgbClr val="7F7F7F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2" name="PA-DCR_C♡ral37"/>
          <p:cNvSpPr/>
          <p:nvPr>
            <p:custDataLst>
              <p:tags r:id="rId3"/>
            </p:custDataLst>
          </p:nvPr>
        </p:nvSpPr>
        <p:spPr>
          <a:xfrm>
            <a:off x="1201484" y="0"/>
            <a:ext cx="24362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solidFill>
                <a:srgbClr val="7F7F7F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0" name="PA-DCR_C♡ral38"/>
          <p:cNvSpPr>
            <a:spLocks noChangeAspect="1"/>
          </p:cNvSpPr>
          <p:nvPr>
            <p:custDataLst>
              <p:tags r:id="rId4"/>
            </p:custDataLst>
          </p:nvPr>
        </p:nvSpPr>
        <p:spPr bwMode="auto">
          <a:xfrm rot="1981247">
            <a:off x="803255" y="6019834"/>
            <a:ext cx="449806" cy="449175"/>
          </a:xfrm>
          <a:custGeom>
            <a:avLst/>
            <a:gdLst>
              <a:gd name="T0" fmla="*/ 3313 w 3557"/>
              <a:gd name="T1" fmla="*/ 1198 h 3557"/>
              <a:gd name="T2" fmla="*/ 2261 w 3557"/>
              <a:gd name="T3" fmla="*/ 1579 h 3557"/>
              <a:gd name="T4" fmla="*/ 3274 w 3557"/>
              <a:gd name="T5" fmla="*/ 1104 h 3557"/>
              <a:gd name="T6" fmla="*/ 2794 w 3557"/>
              <a:gd name="T7" fmla="*/ 763 h 3557"/>
              <a:gd name="T8" fmla="*/ 2453 w 3557"/>
              <a:gd name="T9" fmla="*/ 283 h 3557"/>
              <a:gd name="T10" fmla="*/ 1979 w 3557"/>
              <a:gd name="T11" fmla="*/ 1296 h 3557"/>
              <a:gd name="T12" fmla="*/ 2359 w 3557"/>
              <a:gd name="T13" fmla="*/ 244 h 3557"/>
              <a:gd name="T14" fmla="*/ 1779 w 3557"/>
              <a:gd name="T15" fmla="*/ 342 h 3557"/>
              <a:gd name="T16" fmla="*/ 1198 w 3557"/>
              <a:gd name="T17" fmla="*/ 244 h 3557"/>
              <a:gd name="T18" fmla="*/ 1579 w 3557"/>
              <a:gd name="T19" fmla="*/ 1296 h 3557"/>
              <a:gd name="T20" fmla="*/ 1104 w 3557"/>
              <a:gd name="T21" fmla="*/ 283 h 3557"/>
              <a:gd name="T22" fmla="*/ 763 w 3557"/>
              <a:gd name="T23" fmla="*/ 763 h 3557"/>
              <a:gd name="T24" fmla="*/ 283 w 3557"/>
              <a:gd name="T25" fmla="*/ 1104 h 3557"/>
              <a:gd name="T26" fmla="*/ 1296 w 3557"/>
              <a:gd name="T27" fmla="*/ 1579 h 3557"/>
              <a:gd name="T28" fmla="*/ 244 w 3557"/>
              <a:gd name="T29" fmla="*/ 1198 h 3557"/>
              <a:gd name="T30" fmla="*/ 342 w 3557"/>
              <a:gd name="T31" fmla="*/ 1779 h 3557"/>
              <a:gd name="T32" fmla="*/ 244 w 3557"/>
              <a:gd name="T33" fmla="*/ 2359 h 3557"/>
              <a:gd name="T34" fmla="*/ 1296 w 3557"/>
              <a:gd name="T35" fmla="*/ 1979 h 3557"/>
              <a:gd name="T36" fmla="*/ 283 w 3557"/>
              <a:gd name="T37" fmla="*/ 2453 h 3557"/>
              <a:gd name="T38" fmla="*/ 763 w 3557"/>
              <a:gd name="T39" fmla="*/ 2794 h 3557"/>
              <a:gd name="T40" fmla="*/ 1104 w 3557"/>
              <a:gd name="T41" fmla="*/ 3274 h 3557"/>
              <a:gd name="T42" fmla="*/ 1579 w 3557"/>
              <a:gd name="T43" fmla="*/ 2261 h 3557"/>
              <a:gd name="T44" fmla="*/ 1198 w 3557"/>
              <a:gd name="T45" fmla="*/ 3313 h 3557"/>
              <a:gd name="T46" fmla="*/ 1779 w 3557"/>
              <a:gd name="T47" fmla="*/ 3215 h 3557"/>
              <a:gd name="T48" fmla="*/ 2359 w 3557"/>
              <a:gd name="T49" fmla="*/ 3313 h 3557"/>
              <a:gd name="T50" fmla="*/ 1979 w 3557"/>
              <a:gd name="T51" fmla="*/ 2261 h 3557"/>
              <a:gd name="T52" fmla="*/ 2453 w 3557"/>
              <a:gd name="T53" fmla="*/ 3274 h 3557"/>
              <a:gd name="T54" fmla="*/ 2794 w 3557"/>
              <a:gd name="T55" fmla="*/ 2794 h 3557"/>
              <a:gd name="T56" fmla="*/ 3274 w 3557"/>
              <a:gd name="T57" fmla="*/ 2453 h 3557"/>
              <a:gd name="T58" fmla="*/ 2261 w 3557"/>
              <a:gd name="T59" fmla="*/ 1979 h 3557"/>
              <a:gd name="T60" fmla="*/ 3313 w 3557"/>
              <a:gd name="T61" fmla="*/ 2359 h 3557"/>
              <a:gd name="T62" fmla="*/ 3215 w 3557"/>
              <a:gd name="T63" fmla="*/ 1779 h 3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557" h="3557">
                <a:moveTo>
                  <a:pt x="3557" y="1515"/>
                </a:moveTo>
                <a:lnTo>
                  <a:pt x="3313" y="1198"/>
                </a:lnTo>
                <a:lnTo>
                  <a:pt x="2819" y="1579"/>
                </a:lnTo>
                <a:lnTo>
                  <a:pt x="2261" y="1579"/>
                </a:lnTo>
                <a:lnTo>
                  <a:pt x="2656" y="1184"/>
                </a:lnTo>
                <a:lnTo>
                  <a:pt x="3274" y="1104"/>
                </a:lnTo>
                <a:lnTo>
                  <a:pt x="3223" y="708"/>
                </a:lnTo>
                <a:lnTo>
                  <a:pt x="2794" y="763"/>
                </a:lnTo>
                <a:lnTo>
                  <a:pt x="2850" y="334"/>
                </a:lnTo>
                <a:lnTo>
                  <a:pt x="2453" y="283"/>
                </a:lnTo>
                <a:lnTo>
                  <a:pt x="2373" y="902"/>
                </a:lnTo>
                <a:lnTo>
                  <a:pt x="1979" y="1296"/>
                </a:lnTo>
                <a:lnTo>
                  <a:pt x="1979" y="738"/>
                </a:lnTo>
                <a:lnTo>
                  <a:pt x="2359" y="244"/>
                </a:lnTo>
                <a:lnTo>
                  <a:pt x="2042" y="0"/>
                </a:lnTo>
                <a:lnTo>
                  <a:pt x="1779" y="342"/>
                </a:lnTo>
                <a:lnTo>
                  <a:pt x="1515" y="0"/>
                </a:lnTo>
                <a:lnTo>
                  <a:pt x="1198" y="244"/>
                </a:lnTo>
                <a:lnTo>
                  <a:pt x="1579" y="738"/>
                </a:lnTo>
                <a:lnTo>
                  <a:pt x="1579" y="1296"/>
                </a:lnTo>
                <a:lnTo>
                  <a:pt x="1184" y="902"/>
                </a:lnTo>
                <a:lnTo>
                  <a:pt x="1104" y="283"/>
                </a:lnTo>
                <a:lnTo>
                  <a:pt x="708" y="334"/>
                </a:lnTo>
                <a:lnTo>
                  <a:pt x="763" y="763"/>
                </a:lnTo>
                <a:lnTo>
                  <a:pt x="334" y="708"/>
                </a:lnTo>
                <a:lnTo>
                  <a:pt x="283" y="1104"/>
                </a:lnTo>
                <a:lnTo>
                  <a:pt x="902" y="1184"/>
                </a:lnTo>
                <a:lnTo>
                  <a:pt x="1296" y="1579"/>
                </a:lnTo>
                <a:lnTo>
                  <a:pt x="738" y="1579"/>
                </a:lnTo>
                <a:lnTo>
                  <a:pt x="244" y="1198"/>
                </a:lnTo>
                <a:lnTo>
                  <a:pt x="0" y="1515"/>
                </a:lnTo>
                <a:lnTo>
                  <a:pt x="342" y="1779"/>
                </a:lnTo>
                <a:lnTo>
                  <a:pt x="0" y="2042"/>
                </a:lnTo>
                <a:lnTo>
                  <a:pt x="244" y="2359"/>
                </a:lnTo>
                <a:lnTo>
                  <a:pt x="738" y="1979"/>
                </a:lnTo>
                <a:lnTo>
                  <a:pt x="1296" y="1979"/>
                </a:lnTo>
                <a:lnTo>
                  <a:pt x="902" y="2373"/>
                </a:lnTo>
                <a:lnTo>
                  <a:pt x="283" y="2453"/>
                </a:lnTo>
                <a:lnTo>
                  <a:pt x="334" y="2850"/>
                </a:lnTo>
                <a:lnTo>
                  <a:pt x="763" y="2794"/>
                </a:lnTo>
                <a:lnTo>
                  <a:pt x="708" y="3223"/>
                </a:lnTo>
                <a:lnTo>
                  <a:pt x="1104" y="3274"/>
                </a:lnTo>
                <a:lnTo>
                  <a:pt x="1184" y="2656"/>
                </a:lnTo>
                <a:lnTo>
                  <a:pt x="1579" y="2261"/>
                </a:lnTo>
                <a:lnTo>
                  <a:pt x="1579" y="2819"/>
                </a:lnTo>
                <a:lnTo>
                  <a:pt x="1198" y="3313"/>
                </a:lnTo>
                <a:lnTo>
                  <a:pt x="1515" y="3557"/>
                </a:lnTo>
                <a:lnTo>
                  <a:pt x="1779" y="3215"/>
                </a:lnTo>
                <a:lnTo>
                  <a:pt x="2042" y="3557"/>
                </a:lnTo>
                <a:lnTo>
                  <a:pt x="2359" y="3313"/>
                </a:lnTo>
                <a:lnTo>
                  <a:pt x="1979" y="2819"/>
                </a:lnTo>
                <a:lnTo>
                  <a:pt x="1979" y="2261"/>
                </a:lnTo>
                <a:lnTo>
                  <a:pt x="2373" y="2656"/>
                </a:lnTo>
                <a:lnTo>
                  <a:pt x="2453" y="3274"/>
                </a:lnTo>
                <a:lnTo>
                  <a:pt x="2850" y="3223"/>
                </a:lnTo>
                <a:lnTo>
                  <a:pt x="2794" y="2794"/>
                </a:lnTo>
                <a:lnTo>
                  <a:pt x="3223" y="2850"/>
                </a:lnTo>
                <a:lnTo>
                  <a:pt x="3274" y="2453"/>
                </a:lnTo>
                <a:lnTo>
                  <a:pt x="2656" y="2373"/>
                </a:lnTo>
                <a:lnTo>
                  <a:pt x="2261" y="1979"/>
                </a:lnTo>
                <a:lnTo>
                  <a:pt x="2819" y="1979"/>
                </a:lnTo>
                <a:lnTo>
                  <a:pt x="3313" y="2359"/>
                </a:lnTo>
                <a:lnTo>
                  <a:pt x="3557" y="2042"/>
                </a:lnTo>
                <a:lnTo>
                  <a:pt x="3215" y="1779"/>
                </a:lnTo>
                <a:lnTo>
                  <a:pt x="3557" y="1515"/>
                </a:lnTo>
                <a:close/>
              </a:path>
            </a:pathLst>
          </a:custGeom>
          <a:blipFill>
            <a:blip r:embed="rId13"/>
            <a:stretch>
              <a:fillRect l="-44658" r="-18012"/>
            </a:stretch>
          </a:blipFill>
          <a:ln>
            <a:noFill/>
          </a:ln>
        </p:spPr>
      </p:sp>
      <p:sp>
        <p:nvSpPr>
          <p:cNvPr id="11" name="PA-DCR_C♡ral39"/>
          <p:cNvSpPr>
            <a:spLocks noChangeAspect="1"/>
          </p:cNvSpPr>
          <p:nvPr>
            <p:custDataLst>
              <p:tags r:id="rId5"/>
            </p:custDataLst>
          </p:nvPr>
        </p:nvSpPr>
        <p:spPr bwMode="auto">
          <a:xfrm>
            <a:off x="9141471" y="1011931"/>
            <a:ext cx="1031457" cy="1030011"/>
          </a:xfrm>
          <a:custGeom>
            <a:avLst/>
            <a:gdLst>
              <a:gd name="T0" fmla="*/ 3313 w 3557"/>
              <a:gd name="T1" fmla="*/ 1198 h 3557"/>
              <a:gd name="T2" fmla="*/ 2261 w 3557"/>
              <a:gd name="T3" fmla="*/ 1579 h 3557"/>
              <a:gd name="T4" fmla="*/ 3274 w 3557"/>
              <a:gd name="T5" fmla="*/ 1104 h 3557"/>
              <a:gd name="T6" fmla="*/ 2794 w 3557"/>
              <a:gd name="T7" fmla="*/ 763 h 3557"/>
              <a:gd name="T8" fmla="*/ 2453 w 3557"/>
              <a:gd name="T9" fmla="*/ 283 h 3557"/>
              <a:gd name="T10" fmla="*/ 1979 w 3557"/>
              <a:gd name="T11" fmla="*/ 1296 h 3557"/>
              <a:gd name="T12" fmla="*/ 2359 w 3557"/>
              <a:gd name="T13" fmla="*/ 244 h 3557"/>
              <a:gd name="T14" fmla="*/ 1779 w 3557"/>
              <a:gd name="T15" fmla="*/ 342 h 3557"/>
              <a:gd name="T16" fmla="*/ 1198 w 3557"/>
              <a:gd name="T17" fmla="*/ 244 h 3557"/>
              <a:gd name="T18" fmla="*/ 1579 w 3557"/>
              <a:gd name="T19" fmla="*/ 1296 h 3557"/>
              <a:gd name="T20" fmla="*/ 1104 w 3557"/>
              <a:gd name="T21" fmla="*/ 283 h 3557"/>
              <a:gd name="T22" fmla="*/ 763 w 3557"/>
              <a:gd name="T23" fmla="*/ 763 h 3557"/>
              <a:gd name="T24" fmla="*/ 283 w 3557"/>
              <a:gd name="T25" fmla="*/ 1104 h 3557"/>
              <a:gd name="T26" fmla="*/ 1296 w 3557"/>
              <a:gd name="T27" fmla="*/ 1579 h 3557"/>
              <a:gd name="T28" fmla="*/ 244 w 3557"/>
              <a:gd name="T29" fmla="*/ 1198 h 3557"/>
              <a:gd name="T30" fmla="*/ 342 w 3557"/>
              <a:gd name="T31" fmla="*/ 1779 h 3557"/>
              <a:gd name="T32" fmla="*/ 244 w 3557"/>
              <a:gd name="T33" fmla="*/ 2359 h 3557"/>
              <a:gd name="T34" fmla="*/ 1296 w 3557"/>
              <a:gd name="T35" fmla="*/ 1979 h 3557"/>
              <a:gd name="T36" fmla="*/ 283 w 3557"/>
              <a:gd name="T37" fmla="*/ 2453 h 3557"/>
              <a:gd name="T38" fmla="*/ 763 w 3557"/>
              <a:gd name="T39" fmla="*/ 2794 h 3557"/>
              <a:gd name="T40" fmla="*/ 1104 w 3557"/>
              <a:gd name="T41" fmla="*/ 3274 h 3557"/>
              <a:gd name="T42" fmla="*/ 1579 w 3557"/>
              <a:gd name="T43" fmla="*/ 2261 h 3557"/>
              <a:gd name="T44" fmla="*/ 1198 w 3557"/>
              <a:gd name="T45" fmla="*/ 3313 h 3557"/>
              <a:gd name="T46" fmla="*/ 1779 w 3557"/>
              <a:gd name="T47" fmla="*/ 3215 h 3557"/>
              <a:gd name="T48" fmla="*/ 2359 w 3557"/>
              <a:gd name="T49" fmla="*/ 3313 h 3557"/>
              <a:gd name="T50" fmla="*/ 1979 w 3557"/>
              <a:gd name="T51" fmla="*/ 2261 h 3557"/>
              <a:gd name="T52" fmla="*/ 2453 w 3557"/>
              <a:gd name="T53" fmla="*/ 3274 h 3557"/>
              <a:gd name="T54" fmla="*/ 2794 w 3557"/>
              <a:gd name="T55" fmla="*/ 2794 h 3557"/>
              <a:gd name="T56" fmla="*/ 3274 w 3557"/>
              <a:gd name="T57" fmla="*/ 2453 h 3557"/>
              <a:gd name="T58" fmla="*/ 2261 w 3557"/>
              <a:gd name="T59" fmla="*/ 1979 h 3557"/>
              <a:gd name="T60" fmla="*/ 3313 w 3557"/>
              <a:gd name="T61" fmla="*/ 2359 h 3557"/>
              <a:gd name="T62" fmla="*/ 3215 w 3557"/>
              <a:gd name="T63" fmla="*/ 1779 h 3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557" h="3557">
                <a:moveTo>
                  <a:pt x="3557" y="1515"/>
                </a:moveTo>
                <a:lnTo>
                  <a:pt x="3313" y="1198"/>
                </a:lnTo>
                <a:lnTo>
                  <a:pt x="2819" y="1579"/>
                </a:lnTo>
                <a:lnTo>
                  <a:pt x="2261" y="1579"/>
                </a:lnTo>
                <a:lnTo>
                  <a:pt x="2656" y="1184"/>
                </a:lnTo>
                <a:lnTo>
                  <a:pt x="3274" y="1104"/>
                </a:lnTo>
                <a:lnTo>
                  <a:pt x="3223" y="708"/>
                </a:lnTo>
                <a:lnTo>
                  <a:pt x="2794" y="763"/>
                </a:lnTo>
                <a:lnTo>
                  <a:pt x="2850" y="334"/>
                </a:lnTo>
                <a:lnTo>
                  <a:pt x="2453" y="283"/>
                </a:lnTo>
                <a:lnTo>
                  <a:pt x="2373" y="902"/>
                </a:lnTo>
                <a:lnTo>
                  <a:pt x="1979" y="1296"/>
                </a:lnTo>
                <a:lnTo>
                  <a:pt x="1979" y="738"/>
                </a:lnTo>
                <a:lnTo>
                  <a:pt x="2359" y="244"/>
                </a:lnTo>
                <a:lnTo>
                  <a:pt x="2042" y="0"/>
                </a:lnTo>
                <a:lnTo>
                  <a:pt x="1779" y="342"/>
                </a:lnTo>
                <a:lnTo>
                  <a:pt x="1515" y="0"/>
                </a:lnTo>
                <a:lnTo>
                  <a:pt x="1198" y="244"/>
                </a:lnTo>
                <a:lnTo>
                  <a:pt x="1579" y="738"/>
                </a:lnTo>
                <a:lnTo>
                  <a:pt x="1579" y="1296"/>
                </a:lnTo>
                <a:lnTo>
                  <a:pt x="1184" y="902"/>
                </a:lnTo>
                <a:lnTo>
                  <a:pt x="1104" y="283"/>
                </a:lnTo>
                <a:lnTo>
                  <a:pt x="708" y="334"/>
                </a:lnTo>
                <a:lnTo>
                  <a:pt x="763" y="763"/>
                </a:lnTo>
                <a:lnTo>
                  <a:pt x="334" y="708"/>
                </a:lnTo>
                <a:lnTo>
                  <a:pt x="283" y="1104"/>
                </a:lnTo>
                <a:lnTo>
                  <a:pt x="902" y="1184"/>
                </a:lnTo>
                <a:lnTo>
                  <a:pt x="1296" y="1579"/>
                </a:lnTo>
                <a:lnTo>
                  <a:pt x="738" y="1579"/>
                </a:lnTo>
                <a:lnTo>
                  <a:pt x="244" y="1198"/>
                </a:lnTo>
                <a:lnTo>
                  <a:pt x="0" y="1515"/>
                </a:lnTo>
                <a:lnTo>
                  <a:pt x="342" y="1779"/>
                </a:lnTo>
                <a:lnTo>
                  <a:pt x="0" y="2042"/>
                </a:lnTo>
                <a:lnTo>
                  <a:pt x="244" y="2359"/>
                </a:lnTo>
                <a:lnTo>
                  <a:pt x="738" y="1979"/>
                </a:lnTo>
                <a:lnTo>
                  <a:pt x="1296" y="1979"/>
                </a:lnTo>
                <a:lnTo>
                  <a:pt x="902" y="2373"/>
                </a:lnTo>
                <a:lnTo>
                  <a:pt x="283" y="2453"/>
                </a:lnTo>
                <a:lnTo>
                  <a:pt x="334" y="2850"/>
                </a:lnTo>
                <a:lnTo>
                  <a:pt x="763" y="2794"/>
                </a:lnTo>
                <a:lnTo>
                  <a:pt x="708" y="3223"/>
                </a:lnTo>
                <a:lnTo>
                  <a:pt x="1104" y="3274"/>
                </a:lnTo>
                <a:lnTo>
                  <a:pt x="1184" y="2656"/>
                </a:lnTo>
                <a:lnTo>
                  <a:pt x="1579" y="2261"/>
                </a:lnTo>
                <a:lnTo>
                  <a:pt x="1579" y="2819"/>
                </a:lnTo>
                <a:lnTo>
                  <a:pt x="1198" y="3313"/>
                </a:lnTo>
                <a:lnTo>
                  <a:pt x="1515" y="3557"/>
                </a:lnTo>
                <a:lnTo>
                  <a:pt x="1779" y="3215"/>
                </a:lnTo>
                <a:lnTo>
                  <a:pt x="2042" y="3557"/>
                </a:lnTo>
                <a:lnTo>
                  <a:pt x="2359" y="3313"/>
                </a:lnTo>
                <a:lnTo>
                  <a:pt x="1979" y="2819"/>
                </a:lnTo>
                <a:lnTo>
                  <a:pt x="1979" y="2261"/>
                </a:lnTo>
                <a:lnTo>
                  <a:pt x="2373" y="2656"/>
                </a:lnTo>
                <a:lnTo>
                  <a:pt x="2453" y="3274"/>
                </a:lnTo>
                <a:lnTo>
                  <a:pt x="2850" y="3223"/>
                </a:lnTo>
                <a:lnTo>
                  <a:pt x="2794" y="2794"/>
                </a:lnTo>
                <a:lnTo>
                  <a:pt x="3223" y="2850"/>
                </a:lnTo>
                <a:lnTo>
                  <a:pt x="3274" y="2453"/>
                </a:lnTo>
                <a:lnTo>
                  <a:pt x="2656" y="2373"/>
                </a:lnTo>
                <a:lnTo>
                  <a:pt x="2261" y="1979"/>
                </a:lnTo>
                <a:lnTo>
                  <a:pt x="2819" y="1979"/>
                </a:lnTo>
                <a:lnTo>
                  <a:pt x="3313" y="2359"/>
                </a:lnTo>
                <a:lnTo>
                  <a:pt x="3557" y="2042"/>
                </a:lnTo>
                <a:lnTo>
                  <a:pt x="3215" y="1779"/>
                </a:lnTo>
                <a:lnTo>
                  <a:pt x="3557" y="1515"/>
                </a:lnTo>
                <a:close/>
              </a:path>
            </a:pathLst>
          </a:custGeom>
          <a:blipFill>
            <a:blip r:embed="rId13"/>
            <a:stretch>
              <a:fillRect l="-44658" r="-18012"/>
            </a:stretch>
          </a:blipFill>
          <a:ln>
            <a:noFill/>
          </a:ln>
        </p:spPr>
      </p:sp>
      <p:sp>
        <p:nvSpPr>
          <p:cNvPr id="12" name="PA-DCR_C♡ral40"/>
          <p:cNvSpPr>
            <a:spLocks noChangeAspect="1"/>
          </p:cNvSpPr>
          <p:nvPr>
            <p:custDataLst>
              <p:tags r:id="rId6"/>
            </p:custDataLst>
          </p:nvPr>
        </p:nvSpPr>
        <p:spPr bwMode="auto">
          <a:xfrm rot="19776270">
            <a:off x="10764158" y="792073"/>
            <a:ext cx="609685" cy="608830"/>
          </a:xfrm>
          <a:custGeom>
            <a:avLst/>
            <a:gdLst>
              <a:gd name="T0" fmla="*/ 3313 w 3557"/>
              <a:gd name="T1" fmla="*/ 1198 h 3557"/>
              <a:gd name="T2" fmla="*/ 2261 w 3557"/>
              <a:gd name="T3" fmla="*/ 1579 h 3557"/>
              <a:gd name="T4" fmla="*/ 3274 w 3557"/>
              <a:gd name="T5" fmla="*/ 1104 h 3557"/>
              <a:gd name="T6" fmla="*/ 2794 w 3557"/>
              <a:gd name="T7" fmla="*/ 763 h 3557"/>
              <a:gd name="T8" fmla="*/ 2453 w 3557"/>
              <a:gd name="T9" fmla="*/ 283 h 3557"/>
              <a:gd name="T10" fmla="*/ 1979 w 3557"/>
              <a:gd name="T11" fmla="*/ 1296 h 3557"/>
              <a:gd name="T12" fmla="*/ 2359 w 3557"/>
              <a:gd name="T13" fmla="*/ 244 h 3557"/>
              <a:gd name="T14" fmla="*/ 1779 w 3557"/>
              <a:gd name="T15" fmla="*/ 342 h 3557"/>
              <a:gd name="T16" fmla="*/ 1198 w 3557"/>
              <a:gd name="T17" fmla="*/ 244 h 3557"/>
              <a:gd name="T18" fmla="*/ 1579 w 3557"/>
              <a:gd name="T19" fmla="*/ 1296 h 3557"/>
              <a:gd name="T20" fmla="*/ 1104 w 3557"/>
              <a:gd name="T21" fmla="*/ 283 h 3557"/>
              <a:gd name="T22" fmla="*/ 763 w 3557"/>
              <a:gd name="T23" fmla="*/ 763 h 3557"/>
              <a:gd name="T24" fmla="*/ 283 w 3557"/>
              <a:gd name="T25" fmla="*/ 1104 h 3557"/>
              <a:gd name="T26" fmla="*/ 1296 w 3557"/>
              <a:gd name="T27" fmla="*/ 1579 h 3557"/>
              <a:gd name="T28" fmla="*/ 244 w 3557"/>
              <a:gd name="T29" fmla="*/ 1198 h 3557"/>
              <a:gd name="T30" fmla="*/ 342 w 3557"/>
              <a:gd name="T31" fmla="*/ 1779 h 3557"/>
              <a:gd name="T32" fmla="*/ 244 w 3557"/>
              <a:gd name="T33" fmla="*/ 2359 h 3557"/>
              <a:gd name="T34" fmla="*/ 1296 w 3557"/>
              <a:gd name="T35" fmla="*/ 1979 h 3557"/>
              <a:gd name="T36" fmla="*/ 283 w 3557"/>
              <a:gd name="T37" fmla="*/ 2453 h 3557"/>
              <a:gd name="T38" fmla="*/ 763 w 3557"/>
              <a:gd name="T39" fmla="*/ 2794 h 3557"/>
              <a:gd name="T40" fmla="*/ 1104 w 3557"/>
              <a:gd name="T41" fmla="*/ 3274 h 3557"/>
              <a:gd name="T42" fmla="*/ 1579 w 3557"/>
              <a:gd name="T43" fmla="*/ 2261 h 3557"/>
              <a:gd name="T44" fmla="*/ 1198 w 3557"/>
              <a:gd name="T45" fmla="*/ 3313 h 3557"/>
              <a:gd name="T46" fmla="*/ 1779 w 3557"/>
              <a:gd name="T47" fmla="*/ 3215 h 3557"/>
              <a:gd name="T48" fmla="*/ 2359 w 3557"/>
              <a:gd name="T49" fmla="*/ 3313 h 3557"/>
              <a:gd name="T50" fmla="*/ 1979 w 3557"/>
              <a:gd name="T51" fmla="*/ 2261 h 3557"/>
              <a:gd name="T52" fmla="*/ 2453 w 3557"/>
              <a:gd name="T53" fmla="*/ 3274 h 3557"/>
              <a:gd name="T54" fmla="*/ 2794 w 3557"/>
              <a:gd name="T55" fmla="*/ 2794 h 3557"/>
              <a:gd name="T56" fmla="*/ 3274 w 3557"/>
              <a:gd name="T57" fmla="*/ 2453 h 3557"/>
              <a:gd name="T58" fmla="*/ 2261 w 3557"/>
              <a:gd name="T59" fmla="*/ 1979 h 3557"/>
              <a:gd name="T60" fmla="*/ 3313 w 3557"/>
              <a:gd name="T61" fmla="*/ 2359 h 3557"/>
              <a:gd name="T62" fmla="*/ 3215 w 3557"/>
              <a:gd name="T63" fmla="*/ 1779 h 3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557" h="3557">
                <a:moveTo>
                  <a:pt x="3557" y="1515"/>
                </a:moveTo>
                <a:lnTo>
                  <a:pt x="3313" y="1198"/>
                </a:lnTo>
                <a:lnTo>
                  <a:pt x="2819" y="1579"/>
                </a:lnTo>
                <a:lnTo>
                  <a:pt x="2261" y="1579"/>
                </a:lnTo>
                <a:lnTo>
                  <a:pt x="2656" y="1184"/>
                </a:lnTo>
                <a:lnTo>
                  <a:pt x="3274" y="1104"/>
                </a:lnTo>
                <a:lnTo>
                  <a:pt x="3223" y="708"/>
                </a:lnTo>
                <a:lnTo>
                  <a:pt x="2794" y="763"/>
                </a:lnTo>
                <a:lnTo>
                  <a:pt x="2850" y="334"/>
                </a:lnTo>
                <a:lnTo>
                  <a:pt x="2453" y="283"/>
                </a:lnTo>
                <a:lnTo>
                  <a:pt x="2373" y="902"/>
                </a:lnTo>
                <a:lnTo>
                  <a:pt x="1979" y="1296"/>
                </a:lnTo>
                <a:lnTo>
                  <a:pt x="1979" y="738"/>
                </a:lnTo>
                <a:lnTo>
                  <a:pt x="2359" y="244"/>
                </a:lnTo>
                <a:lnTo>
                  <a:pt x="2042" y="0"/>
                </a:lnTo>
                <a:lnTo>
                  <a:pt x="1779" y="342"/>
                </a:lnTo>
                <a:lnTo>
                  <a:pt x="1515" y="0"/>
                </a:lnTo>
                <a:lnTo>
                  <a:pt x="1198" y="244"/>
                </a:lnTo>
                <a:lnTo>
                  <a:pt x="1579" y="738"/>
                </a:lnTo>
                <a:lnTo>
                  <a:pt x="1579" y="1296"/>
                </a:lnTo>
                <a:lnTo>
                  <a:pt x="1184" y="902"/>
                </a:lnTo>
                <a:lnTo>
                  <a:pt x="1104" y="283"/>
                </a:lnTo>
                <a:lnTo>
                  <a:pt x="708" y="334"/>
                </a:lnTo>
                <a:lnTo>
                  <a:pt x="763" y="763"/>
                </a:lnTo>
                <a:lnTo>
                  <a:pt x="334" y="708"/>
                </a:lnTo>
                <a:lnTo>
                  <a:pt x="283" y="1104"/>
                </a:lnTo>
                <a:lnTo>
                  <a:pt x="902" y="1184"/>
                </a:lnTo>
                <a:lnTo>
                  <a:pt x="1296" y="1579"/>
                </a:lnTo>
                <a:lnTo>
                  <a:pt x="738" y="1579"/>
                </a:lnTo>
                <a:lnTo>
                  <a:pt x="244" y="1198"/>
                </a:lnTo>
                <a:lnTo>
                  <a:pt x="0" y="1515"/>
                </a:lnTo>
                <a:lnTo>
                  <a:pt x="342" y="1779"/>
                </a:lnTo>
                <a:lnTo>
                  <a:pt x="0" y="2042"/>
                </a:lnTo>
                <a:lnTo>
                  <a:pt x="244" y="2359"/>
                </a:lnTo>
                <a:lnTo>
                  <a:pt x="738" y="1979"/>
                </a:lnTo>
                <a:lnTo>
                  <a:pt x="1296" y="1979"/>
                </a:lnTo>
                <a:lnTo>
                  <a:pt x="902" y="2373"/>
                </a:lnTo>
                <a:lnTo>
                  <a:pt x="283" y="2453"/>
                </a:lnTo>
                <a:lnTo>
                  <a:pt x="334" y="2850"/>
                </a:lnTo>
                <a:lnTo>
                  <a:pt x="763" y="2794"/>
                </a:lnTo>
                <a:lnTo>
                  <a:pt x="708" y="3223"/>
                </a:lnTo>
                <a:lnTo>
                  <a:pt x="1104" y="3274"/>
                </a:lnTo>
                <a:lnTo>
                  <a:pt x="1184" y="2656"/>
                </a:lnTo>
                <a:lnTo>
                  <a:pt x="1579" y="2261"/>
                </a:lnTo>
                <a:lnTo>
                  <a:pt x="1579" y="2819"/>
                </a:lnTo>
                <a:lnTo>
                  <a:pt x="1198" y="3313"/>
                </a:lnTo>
                <a:lnTo>
                  <a:pt x="1515" y="3557"/>
                </a:lnTo>
                <a:lnTo>
                  <a:pt x="1779" y="3215"/>
                </a:lnTo>
                <a:lnTo>
                  <a:pt x="2042" y="3557"/>
                </a:lnTo>
                <a:lnTo>
                  <a:pt x="2359" y="3313"/>
                </a:lnTo>
                <a:lnTo>
                  <a:pt x="1979" y="2819"/>
                </a:lnTo>
                <a:lnTo>
                  <a:pt x="1979" y="2261"/>
                </a:lnTo>
                <a:lnTo>
                  <a:pt x="2373" y="2656"/>
                </a:lnTo>
                <a:lnTo>
                  <a:pt x="2453" y="3274"/>
                </a:lnTo>
                <a:lnTo>
                  <a:pt x="2850" y="3223"/>
                </a:lnTo>
                <a:lnTo>
                  <a:pt x="2794" y="2794"/>
                </a:lnTo>
                <a:lnTo>
                  <a:pt x="3223" y="2850"/>
                </a:lnTo>
                <a:lnTo>
                  <a:pt x="3274" y="2453"/>
                </a:lnTo>
                <a:lnTo>
                  <a:pt x="2656" y="2373"/>
                </a:lnTo>
                <a:lnTo>
                  <a:pt x="2261" y="1979"/>
                </a:lnTo>
                <a:lnTo>
                  <a:pt x="2819" y="1979"/>
                </a:lnTo>
                <a:lnTo>
                  <a:pt x="3313" y="2359"/>
                </a:lnTo>
                <a:lnTo>
                  <a:pt x="3557" y="2042"/>
                </a:lnTo>
                <a:lnTo>
                  <a:pt x="3215" y="1779"/>
                </a:lnTo>
                <a:lnTo>
                  <a:pt x="3557" y="1515"/>
                </a:lnTo>
                <a:close/>
              </a:path>
            </a:pathLst>
          </a:custGeom>
          <a:blipFill>
            <a:blip r:embed="rId13"/>
            <a:stretch>
              <a:fillRect l="-44658" r="-18012"/>
            </a:stretch>
          </a:blipFill>
          <a:ln>
            <a:noFill/>
          </a:ln>
        </p:spPr>
      </p:sp>
      <p:sp>
        <p:nvSpPr>
          <p:cNvPr id="13" name="PA-DCR_C♡ral41"/>
          <p:cNvSpPr>
            <a:spLocks noChangeAspect="1"/>
          </p:cNvSpPr>
          <p:nvPr>
            <p:custDataLst>
              <p:tags r:id="rId7"/>
            </p:custDataLst>
          </p:nvPr>
        </p:nvSpPr>
        <p:spPr bwMode="auto">
          <a:xfrm rot="1981247">
            <a:off x="833844" y="4195434"/>
            <a:ext cx="609685" cy="608830"/>
          </a:xfrm>
          <a:custGeom>
            <a:avLst/>
            <a:gdLst>
              <a:gd name="T0" fmla="*/ 3313 w 3557"/>
              <a:gd name="T1" fmla="*/ 1198 h 3557"/>
              <a:gd name="T2" fmla="*/ 2261 w 3557"/>
              <a:gd name="T3" fmla="*/ 1579 h 3557"/>
              <a:gd name="T4" fmla="*/ 3274 w 3557"/>
              <a:gd name="T5" fmla="*/ 1104 h 3557"/>
              <a:gd name="T6" fmla="*/ 2794 w 3557"/>
              <a:gd name="T7" fmla="*/ 763 h 3557"/>
              <a:gd name="T8" fmla="*/ 2453 w 3557"/>
              <a:gd name="T9" fmla="*/ 283 h 3557"/>
              <a:gd name="T10" fmla="*/ 1979 w 3557"/>
              <a:gd name="T11" fmla="*/ 1296 h 3557"/>
              <a:gd name="T12" fmla="*/ 2359 w 3557"/>
              <a:gd name="T13" fmla="*/ 244 h 3557"/>
              <a:gd name="T14" fmla="*/ 1779 w 3557"/>
              <a:gd name="T15" fmla="*/ 342 h 3557"/>
              <a:gd name="T16" fmla="*/ 1198 w 3557"/>
              <a:gd name="T17" fmla="*/ 244 h 3557"/>
              <a:gd name="T18" fmla="*/ 1579 w 3557"/>
              <a:gd name="T19" fmla="*/ 1296 h 3557"/>
              <a:gd name="T20" fmla="*/ 1104 w 3557"/>
              <a:gd name="T21" fmla="*/ 283 h 3557"/>
              <a:gd name="T22" fmla="*/ 763 w 3557"/>
              <a:gd name="T23" fmla="*/ 763 h 3557"/>
              <a:gd name="T24" fmla="*/ 283 w 3557"/>
              <a:gd name="T25" fmla="*/ 1104 h 3557"/>
              <a:gd name="T26" fmla="*/ 1296 w 3557"/>
              <a:gd name="T27" fmla="*/ 1579 h 3557"/>
              <a:gd name="T28" fmla="*/ 244 w 3557"/>
              <a:gd name="T29" fmla="*/ 1198 h 3557"/>
              <a:gd name="T30" fmla="*/ 342 w 3557"/>
              <a:gd name="T31" fmla="*/ 1779 h 3557"/>
              <a:gd name="T32" fmla="*/ 244 w 3557"/>
              <a:gd name="T33" fmla="*/ 2359 h 3557"/>
              <a:gd name="T34" fmla="*/ 1296 w 3557"/>
              <a:gd name="T35" fmla="*/ 1979 h 3557"/>
              <a:gd name="T36" fmla="*/ 283 w 3557"/>
              <a:gd name="T37" fmla="*/ 2453 h 3557"/>
              <a:gd name="T38" fmla="*/ 763 w 3557"/>
              <a:gd name="T39" fmla="*/ 2794 h 3557"/>
              <a:gd name="T40" fmla="*/ 1104 w 3557"/>
              <a:gd name="T41" fmla="*/ 3274 h 3557"/>
              <a:gd name="T42" fmla="*/ 1579 w 3557"/>
              <a:gd name="T43" fmla="*/ 2261 h 3557"/>
              <a:gd name="T44" fmla="*/ 1198 w 3557"/>
              <a:gd name="T45" fmla="*/ 3313 h 3557"/>
              <a:gd name="T46" fmla="*/ 1779 w 3557"/>
              <a:gd name="T47" fmla="*/ 3215 h 3557"/>
              <a:gd name="T48" fmla="*/ 2359 w 3557"/>
              <a:gd name="T49" fmla="*/ 3313 h 3557"/>
              <a:gd name="T50" fmla="*/ 1979 w 3557"/>
              <a:gd name="T51" fmla="*/ 2261 h 3557"/>
              <a:gd name="T52" fmla="*/ 2453 w 3557"/>
              <a:gd name="T53" fmla="*/ 3274 h 3557"/>
              <a:gd name="T54" fmla="*/ 2794 w 3557"/>
              <a:gd name="T55" fmla="*/ 2794 h 3557"/>
              <a:gd name="T56" fmla="*/ 3274 w 3557"/>
              <a:gd name="T57" fmla="*/ 2453 h 3557"/>
              <a:gd name="T58" fmla="*/ 2261 w 3557"/>
              <a:gd name="T59" fmla="*/ 1979 h 3557"/>
              <a:gd name="T60" fmla="*/ 3313 w 3557"/>
              <a:gd name="T61" fmla="*/ 2359 h 3557"/>
              <a:gd name="T62" fmla="*/ 3215 w 3557"/>
              <a:gd name="T63" fmla="*/ 1779 h 3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557" h="3557">
                <a:moveTo>
                  <a:pt x="3557" y="1515"/>
                </a:moveTo>
                <a:lnTo>
                  <a:pt x="3313" y="1198"/>
                </a:lnTo>
                <a:lnTo>
                  <a:pt x="2819" y="1579"/>
                </a:lnTo>
                <a:lnTo>
                  <a:pt x="2261" y="1579"/>
                </a:lnTo>
                <a:lnTo>
                  <a:pt x="2656" y="1184"/>
                </a:lnTo>
                <a:lnTo>
                  <a:pt x="3274" y="1104"/>
                </a:lnTo>
                <a:lnTo>
                  <a:pt x="3223" y="708"/>
                </a:lnTo>
                <a:lnTo>
                  <a:pt x="2794" y="763"/>
                </a:lnTo>
                <a:lnTo>
                  <a:pt x="2850" y="334"/>
                </a:lnTo>
                <a:lnTo>
                  <a:pt x="2453" y="283"/>
                </a:lnTo>
                <a:lnTo>
                  <a:pt x="2373" y="902"/>
                </a:lnTo>
                <a:lnTo>
                  <a:pt x="1979" y="1296"/>
                </a:lnTo>
                <a:lnTo>
                  <a:pt x="1979" y="738"/>
                </a:lnTo>
                <a:lnTo>
                  <a:pt x="2359" y="244"/>
                </a:lnTo>
                <a:lnTo>
                  <a:pt x="2042" y="0"/>
                </a:lnTo>
                <a:lnTo>
                  <a:pt x="1779" y="342"/>
                </a:lnTo>
                <a:lnTo>
                  <a:pt x="1515" y="0"/>
                </a:lnTo>
                <a:lnTo>
                  <a:pt x="1198" y="244"/>
                </a:lnTo>
                <a:lnTo>
                  <a:pt x="1579" y="738"/>
                </a:lnTo>
                <a:lnTo>
                  <a:pt x="1579" y="1296"/>
                </a:lnTo>
                <a:lnTo>
                  <a:pt x="1184" y="902"/>
                </a:lnTo>
                <a:lnTo>
                  <a:pt x="1104" y="283"/>
                </a:lnTo>
                <a:lnTo>
                  <a:pt x="708" y="334"/>
                </a:lnTo>
                <a:lnTo>
                  <a:pt x="763" y="763"/>
                </a:lnTo>
                <a:lnTo>
                  <a:pt x="334" y="708"/>
                </a:lnTo>
                <a:lnTo>
                  <a:pt x="283" y="1104"/>
                </a:lnTo>
                <a:lnTo>
                  <a:pt x="902" y="1184"/>
                </a:lnTo>
                <a:lnTo>
                  <a:pt x="1296" y="1579"/>
                </a:lnTo>
                <a:lnTo>
                  <a:pt x="738" y="1579"/>
                </a:lnTo>
                <a:lnTo>
                  <a:pt x="244" y="1198"/>
                </a:lnTo>
                <a:lnTo>
                  <a:pt x="0" y="1515"/>
                </a:lnTo>
                <a:lnTo>
                  <a:pt x="342" y="1779"/>
                </a:lnTo>
                <a:lnTo>
                  <a:pt x="0" y="2042"/>
                </a:lnTo>
                <a:lnTo>
                  <a:pt x="244" y="2359"/>
                </a:lnTo>
                <a:lnTo>
                  <a:pt x="738" y="1979"/>
                </a:lnTo>
                <a:lnTo>
                  <a:pt x="1296" y="1979"/>
                </a:lnTo>
                <a:lnTo>
                  <a:pt x="902" y="2373"/>
                </a:lnTo>
                <a:lnTo>
                  <a:pt x="283" y="2453"/>
                </a:lnTo>
                <a:lnTo>
                  <a:pt x="334" y="2850"/>
                </a:lnTo>
                <a:lnTo>
                  <a:pt x="763" y="2794"/>
                </a:lnTo>
                <a:lnTo>
                  <a:pt x="708" y="3223"/>
                </a:lnTo>
                <a:lnTo>
                  <a:pt x="1104" y="3274"/>
                </a:lnTo>
                <a:lnTo>
                  <a:pt x="1184" y="2656"/>
                </a:lnTo>
                <a:lnTo>
                  <a:pt x="1579" y="2261"/>
                </a:lnTo>
                <a:lnTo>
                  <a:pt x="1579" y="2819"/>
                </a:lnTo>
                <a:lnTo>
                  <a:pt x="1198" y="3313"/>
                </a:lnTo>
                <a:lnTo>
                  <a:pt x="1515" y="3557"/>
                </a:lnTo>
                <a:lnTo>
                  <a:pt x="1779" y="3215"/>
                </a:lnTo>
                <a:lnTo>
                  <a:pt x="2042" y="3557"/>
                </a:lnTo>
                <a:lnTo>
                  <a:pt x="2359" y="3313"/>
                </a:lnTo>
                <a:lnTo>
                  <a:pt x="1979" y="2819"/>
                </a:lnTo>
                <a:lnTo>
                  <a:pt x="1979" y="2261"/>
                </a:lnTo>
                <a:lnTo>
                  <a:pt x="2373" y="2656"/>
                </a:lnTo>
                <a:lnTo>
                  <a:pt x="2453" y="3274"/>
                </a:lnTo>
                <a:lnTo>
                  <a:pt x="2850" y="3223"/>
                </a:lnTo>
                <a:lnTo>
                  <a:pt x="2794" y="2794"/>
                </a:lnTo>
                <a:lnTo>
                  <a:pt x="3223" y="2850"/>
                </a:lnTo>
                <a:lnTo>
                  <a:pt x="3274" y="2453"/>
                </a:lnTo>
                <a:lnTo>
                  <a:pt x="2656" y="2373"/>
                </a:lnTo>
                <a:lnTo>
                  <a:pt x="2261" y="1979"/>
                </a:lnTo>
                <a:lnTo>
                  <a:pt x="2819" y="1979"/>
                </a:lnTo>
                <a:lnTo>
                  <a:pt x="3313" y="2359"/>
                </a:lnTo>
                <a:lnTo>
                  <a:pt x="3557" y="2042"/>
                </a:lnTo>
                <a:lnTo>
                  <a:pt x="3215" y="1779"/>
                </a:lnTo>
                <a:lnTo>
                  <a:pt x="3557" y="1515"/>
                </a:lnTo>
                <a:close/>
              </a:path>
            </a:pathLst>
          </a:custGeom>
          <a:blipFill>
            <a:blip r:embed="rId13"/>
            <a:stretch>
              <a:fillRect l="-44658" r="-18012"/>
            </a:stretch>
          </a:blipFill>
          <a:ln>
            <a:noFill/>
          </a:ln>
        </p:spPr>
      </p:sp>
      <p:sp>
        <p:nvSpPr>
          <p:cNvPr id="14" name="PA-DCR_C♡ral42"/>
          <p:cNvSpPr>
            <a:spLocks noChangeAspect="1"/>
          </p:cNvSpPr>
          <p:nvPr>
            <p:custDataLst>
              <p:tags r:id="rId8"/>
            </p:custDataLst>
          </p:nvPr>
        </p:nvSpPr>
        <p:spPr bwMode="auto">
          <a:xfrm rot="1981247">
            <a:off x="332185" y="303555"/>
            <a:ext cx="770021" cy="768941"/>
          </a:xfrm>
          <a:custGeom>
            <a:avLst/>
            <a:gdLst>
              <a:gd name="T0" fmla="*/ 3313 w 3557"/>
              <a:gd name="T1" fmla="*/ 1198 h 3557"/>
              <a:gd name="T2" fmla="*/ 2261 w 3557"/>
              <a:gd name="T3" fmla="*/ 1579 h 3557"/>
              <a:gd name="T4" fmla="*/ 3274 w 3557"/>
              <a:gd name="T5" fmla="*/ 1104 h 3557"/>
              <a:gd name="T6" fmla="*/ 2794 w 3557"/>
              <a:gd name="T7" fmla="*/ 763 h 3557"/>
              <a:gd name="T8" fmla="*/ 2453 w 3557"/>
              <a:gd name="T9" fmla="*/ 283 h 3557"/>
              <a:gd name="T10" fmla="*/ 1979 w 3557"/>
              <a:gd name="T11" fmla="*/ 1296 h 3557"/>
              <a:gd name="T12" fmla="*/ 2359 w 3557"/>
              <a:gd name="T13" fmla="*/ 244 h 3557"/>
              <a:gd name="T14" fmla="*/ 1779 w 3557"/>
              <a:gd name="T15" fmla="*/ 342 h 3557"/>
              <a:gd name="T16" fmla="*/ 1198 w 3557"/>
              <a:gd name="T17" fmla="*/ 244 h 3557"/>
              <a:gd name="T18" fmla="*/ 1579 w 3557"/>
              <a:gd name="T19" fmla="*/ 1296 h 3557"/>
              <a:gd name="T20" fmla="*/ 1104 w 3557"/>
              <a:gd name="T21" fmla="*/ 283 h 3557"/>
              <a:gd name="T22" fmla="*/ 763 w 3557"/>
              <a:gd name="T23" fmla="*/ 763 h 3557"/>
              <a:gd name="T24" fmla="*/ 283 w 3557"/>
              <a:gd name="T25" fmla="*/ 1104 h 3557"/>
              <a:gd name="T26" fmla="*/ 1296 w 3557"/>
              <a:gd name="T27" fmla="*/ 1579 h 3557"/>
              <a:gd name="T28" fmla="*/ 244 w 3557"/>
              <a:gd name="T29" fmla="*/ 1198 h 3557"/>
              <a:gd name="T30" fmla="*/ 342 w 3557"/>
              <a:gd name="T31" fmla="*/ 1779 h 3557"/>
              <a:gd name="T32" fmla="*/ 244 w 3557"/>
              <a:gd name="T33" fmla="*/ 2359 h 3557"/>
              <a:gd name="T34" fmla="*/ 1296 w 3557"/>
              <a:gd name="T35" fmla="*/ 1979 h 3557"/>
              <a:gd name="T36" fmla="*/ 283 w 3557"/>
              <a:gd name="T37" fmla="*/ 2453 h 3557"/>
              <a:gd name="T38" fmla="*/ 763 w 3557"/>
              <a:gd name="T39" fmla="*/ 2794 h 3557"/>
              <a:gd name="T40" fmla="*/ 1104 w 3557"/>
              <a:gd name="T41" fmla="*/ 3274 h 3557"/>
              <a:gd name="T42" fmla="*/ 1579 w 3557"/>
              <a:gd name="T43" fmla="*/ 2261 h 3557"/>
              <a:gd name="T44" fmla="*/ 1198 w 3557"/>
              <a:gd name="T45" fmla="*/ 3313 h 3557"/>
              <a:gd name="T46" fmla="*/ 1779 w 3557"/>
              <a:gd name="T47" fmla="*/ 3215 h 3557"/>
              <a:gd name="T48" fmla="*/ 2359 w 3557"/>
              <a:gd name="T49" fmla="*/ 3313 h 3557"/>
              <a:gd name="T50" fmla="*/ 1979 w 3557"/>
              <a:gd name="T51" fmla="*/ 2261 h 3557"/>
              <a:gd name="T52" fmla="*/ 2453 w 3557"/>
              <a:gd name="T53" fmla="*/ 3274 h 3557"/>
              <a:gd name="T54" fmla="*/ 2794 w 3557"/>
              <a:gd name="T55" fmla="*/ 2794 h 3557"/>
              <a:gd name="T56" fmla="*/ 3274 w 3557"/>
              <a:gd name="T57" fmla="*/ 2453 h 3557"/>
              <a:gd name="T58" fmla="*/ 2261 w 3557"/>
              <a:gd name="T59" fmla="*/ 1979 h 3557"/>
              <a:gd name="T60" fmla="*/ 3313 w 3557"/>
              <a:gd name="T61" fmla="*/ 2359 h 3557"/>
              <a:gd name="T62" fmla="*/ 3215 w 3557"/>
              <a:gd name="T63" fmla="*/ 1779 h 3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557" h="3557">
                <a:moveTo>
                  <a:pt x="3557" y="1515"/>
                </a:moveTo>
                <a:lnTo>
                  <a:pt x="3313" y="1198"/>
                </a:lnTo>
                <a:lnTo>
                  <a:pt x="2819" y="1579"/>
                </a:lnTo>
                <a:lnTo>
                  <a:pt x="2261" y="1579"/>
                </a:lnTo>
                <a:lnTo>
                  <a:pt x="2656" y="1184"/>
                </a:lnTo>
                <a:lnTo>
                  <a:pt x="3274" y="1104"/>
                </a:lnTo>
                <a:lnTo>
                  <a:pt x="3223" y="708"/>
                </a:lnTo>
                <a:lnTo>
                  <a:pt x="2794" y="763"/>
                </a:lnTo>
                <a:lnTo>
                  <a:pt x="2850" y="334"/>
                </a:lnTo>
                <a:lnTo>
                  <a:pt x="2453" y="283"/>
                </a:lnTo>
                <a:lnTo>
                  <a:pt x="2373" y="902"/>
                </a:lnTo>
                <a:lnTo>
                  <a:pt x="1979" y="1296"/>
                </a:lnTo>
                <a:lnTo>
                  <a:pt x="1979" y="738"/>
                </a:lnTo>
                <a:lnTo>
                  <a:pt x="2359" y="244"/>
                </a:lnTo>
                <a:lnTo>
                  <a:pt x="2042" y="0"/>
                </a:lnTo>
                <a:lnTo>
                  <a:pt x="1779" y="342"/>
                </a:lnTo>
                <a:lnTo>
                  <a:pt x="1515" y="0"/>
                </a:lnTo>
                <a:lnTo>
                  <a:pt x="1198" y="244"/>
                </a:lnTo>
                <a:lnTo>
                  <a:pt x="1579" y="738"/>
                </a:lnTo>
                <a:lnTo>
                  <a:pt x="1579" y="1296"/>
                </a:lnTo>
                <a:lnTo>
                  <a:pt x="1184" y="902"/>
                </a:lnTo>
                <a:lnTo>
                  <a:pt x="1104" y="283"/>
                </a:lnTo>
                <a:lnTo>
                  <a:pt x="708" y="334"/>
                </a:lnTo>
                <a:lnTo>
                  <a:pt x="763" y="763"/>
                </a:lnTo>
                <a:lnTo>
                  <a:pt x="334" y="708"/>
                </a:lnTo>
                <a:lnTo>
                  <a:pt x="283" y="1104"/>
                </a:lnTo>
                <a:lnTo>
                  <a:pt x="902" y="1184"/>
                </a:lnTo>
                <a:lnTo>
                  <a:pt x="1296" y="1579"/>
                </a:lnTo>
                <a:lnTo>
                  <a:pt x="738" y="1579"/>
                </a:lnTo>
                <a:lnTo>
                  <a:pt x="244" y="1198"/>
                </a:lnTo>
                <a:lnTo>
                  <a:pt x="0" y="1515"/>
                </a:lnTo>
                <a:lnTo>
                  <a:pt x="342" y="1779"/>
                </a:lnTo>
                <a:lnTo>
                  <a:pt x="0" y="2042"/>
                </a:lnTo>
                <a:lnTo>
                  <a:pt x="244" y="2359"/>
                </a:lnTo>
                <a:lnTo>
                  <a:pt x="738" y="1979"/>
                </a:lnTo>
                <a:lnTo>
                  <a:pt x="1296" y="1979"/>
                </a:lnTo>
                <a:lnTo>
                  <a:pt x="902" y="2373"/>
                </a:lnTo>
                <a:lnTo>
                  <a:pt x="283" y="2453"/>
                </a:lnTo>
                <a:lnTo>
                  <a:pt x="334" y="2850"/>
                </a:lnTo>
                <a:lnTo>
                  <a:pt x="763" y="2794"/>
                </a:lnTo>
                <a:lnTo>
                  <a:pt x="708" y="3223"/>
                </a:lnTo>
                <a:lnTo>
                  <a:pt x="1104" y="3274"/>
                </a:lnTo>
                <a:lnTo>
                  <a:pt x="1184" y="2656"/>
                </a:lnTo>
                <a:lnTo>
                  <a:pt x="1579" y="2261"/>
                </a:lnTo>
                <a:lnTo>
                  <a:pt x="1579" y="2819"/>
                </a:lnTo>
                <a:lnTo>
                  <a:pt x="1198" y="3313"/>
                </a:lnTo>
                <a:lnTo>
                  <a:pt x="1515" y="3557"/>
                </a:lnTo>
                <a:lnTo>
                  <a:pt x="1779" y="3215"/>
                </a:lnTo>
                <a:lnTo>
                  <a:pt x="2042" y="3557"/>
                </a:lnTo>
                <a:lnTo>
                  <a:pt x="2359" y="3313"/>
                </a:lnTo>
                <a:lnTo>
                  <a:pt x="1979" y="2819"/>
                </a:lnTo>
                <a:lnTo>
                  <a:pt x="1979" y="2261"/>
                </a:lnTo>
                <a:lnTo>
                  <a:pt x="2373" y="2656"/>
                </a:lnTo>
                <a:lnTo>
                  <a:pt x="2453" y="3274"/>
                </a:lnTo>
                <a:lnTo>
                  <a:pt x="2850" y="3223"/>
                </a:lnTo>
                <a:lnTo>
                  <a:pt x="2794" y="2794"/>
                </a:lnTo>
                <a:lnTo>
                  <a:pt x="3223" y="2850"/>
                </a:lnTo>
                <a:lnTo>
                  <a:pt x="3274" y="2453"/>
                </a:lnTo>
                <a:lnTo>
                  <a:pt x="2656" y="2373"/>
                </a:lnTo>
                <a:lnTo>
                  <a:pt x="2261" y="1979"/>
                </a:lnTo>
                <a:lnTo>
                  <a:pt x="2819" y="1979"/>
                </a:lnTo>
                <a:lnTo>
                  <a:pt x="3313" y="2359"/>
                </a:lnTo>
                <a:lnTo>
                  <a:pt x="3557" y="2042"/>
                </a:lnTo>
                <a:lnTo>
                  <a:pt x="3215" y="1779"/>
                </a:lnTo>
                <a:lnTo>
                  <a:pt x="3557" y="1515"/>
                </a:lnTo>
                <a:close/>
              </a:path>
            </a:pathLst>
          </a:custGeom>
          <a:blipFill>
            <a:blip r:embed="rId13"/>
            <a:stretch>
              <a:fillRect l="-44658" r="-18012"/>
            </a:stretch>
          </a:blipFill>
          <a:ln>
            <a:noFill/>
          </a:ln>
        </p:spPr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B42803D-61C5-4D5C-82D5-5EE4286C1AE2}"/>
              </a:ext>
            </a:extLst>
          </p:cNvPr>
          <p:cNvSpPr txBox="1"/>
          <p:nvPr/>
        </p:nvSpPr>
        <p:spPr>
          <a:xfrm>
            <a:off x="2003533" y="749133"/>
            <a:ext cx="609824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формировать навыки постройки по схеме.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Учить конструировать предмет и обыгрывать постройку.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Формировать умение работать по схеме.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PA-DCR_C♡ral43"/>
          <p:cNvGrpSpPr/>
          <p:nvPr>
            <p:custDataLst>
              <p:tags r:id="rId1"/>
            </p:custDataLst>
          </p:nvPr>
        </p:nvGrpSpPr>
        <p:grpSpPr>
          <a:xfrm>
            <a:off x="6549658" y="396948"/>
            <a:ext cx="5188685" cy="6057014"/>
            <a:chOff x="6549658" y="396948"/>
            <a:chExt cx="5188685" cy="6057014"/>
          </a:xfrm>
          <a:blipFill>
            <a:blip r:embed="rId10"/>
            <a:stretch>
              <a:fillRect l="-44658" r="-18012"/>
            </a:stretch>
          </a:blipFill>
        </p:grpSpPr>
        <p:sp>
          <p:nvSpPr>
            <p:cNvPr id="3" name="PA-矩形 2"/>
            <p:cNvSpPr/>
            <p:nvPr>
              <p:custDataLst>
                <p:tags r:id="rId7"/>
              </p:custDataLst>
            </p:nvPr>
          </p:nvSpPr>
          <p:spPr>
            <a:xfrm>
              <a:off x="6549659" y="396948"/>
              <a:ext cx="5188684" cy="306856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solidFill>
                  <a:srgbClr val="7F7F7F"/>
                </a:solidFill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4" name="PA-矩形 3"/>
            <p:cNvSpPr/>
            <p:nvPr>
              <p:custDataLst>
                <p:tags r:id="rId8"/>
              </p:custDataLst>
            </p:nvPr>
          </p:nvSpPr>
          <p:spPr>
            <a:xfrm>
              <a:off x="6549658" y="3911600"/>
              <a:ext cx="5188684" cy="2542362"/>
            </a:xfrm>
            <a:prstGeom prst="rect">
              <a:avLst/>
            </a:prstGeom>
            <a:blipFill>
              <a:blip r:embed="rId11"/>
              <a:srcRect/>
              <a:stretch>
                <a:fillRect t="-18029" b="-1802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solidFill>
                  <a:srgbClr val="7F7F7F"/>
                </a:solidFill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sp>
        <p:nvSpPr>
          <p:cNvPr id="10" name="PA-DCR_C♡ral48"/>
          <p:cNvSpPr>
            <a:spLocks noChangeAspect="1"/>
          </p:cNvSpPr>
          <p:nvPr>
            <p:custDataLst>
              <p:tags r:id="rId2"/>
            </p:custDataLst>
          </p:nvPr>
        </p:nvSpPr>
        <p:spPr bwMode="auto">
          <a:xfrm rot="1981247">
            <a:off x="2094932" y="6232751"/>
            <a:ext cx="449806" cy="442422"/>
          </a:xfrm>
          <a:custGeom>
            <a:avLst/>
            <a:gdLst>
              <a:gd name="T0" fmla="*/ 3313 w 3557"/>
              <a:gd name="T1" fmla="*/ 1198 h 3557"/>
              <a:gd name="T2" fmla="*/ 2261 w 3557"/>
              <a:gd name="T3" fmla="*/ 1579 h 3557"/>
              <a:gd name="T4" fmla="*/ 3274 w 3557"/>
              <a:gd name="T5" fmla="*/ 1104 h 3557"/>
              <a:gd name="T6" fmla="*/ 2794 w 3557"/>
              <a:gd name="T7" fmla="*/ 763 h 3557"/>
              <a:gd name="T8" fmla="*/ 2453 w 3557"/>
              <a:gd name="T9" fmla="*/ 283 h 3557"/>
              <a:gd name="T10" fmla="*/ 1979 w 3557"/>
              <a:gd name="T11" fmla="*/ 1296 h 3557"/>
              <a:gd name="T12" fmla="*/ 2359 w 3557"/>
              <a:gd name="T13" fmla="*/ 244 h 3557"/>
              <a:gd name="T14" fmla="*/ 1779 w 3557"/>
              <a:gd name="T15" fmla="*/ 342 h 3557"/>
              <a:gd name="T16" fmla="*/ 1198 w 3557"/>
              <a:gd name="T17" fmla="*/ 244 h 3557"/>
              <a:gd name="T18" fmla="*/ 1579 w 3557"/>
              <a:gd name="T19" fmla="*/ 1296 h 3557"/>
              <a:gd name="T20" fmla="*/ 1104 w 3557"/>
              <a:gd name="T21" fmla="*/ 283 h 3557"/>
              <a:gd name="T22" fmla="*/ 763 w 3557"/>
              <a:gd name="T23" fmla="*/ 763 h 3557"/>
              <a:gd name="T24" fmla="*/ 283 w 3557"/>
              <a:gd name="T25" fmla="*/ 1104 h 3557"/>
              <a:gd name="T26" fmla="*/ 1296 w 3557"/>
              <a:gd name="T27" fmla="*/ 1579 h 3557"/>
              <a:gd name="T28" fmla="*/ 244 w 3557"/>
              <a:gd name="T29" fmla="*/ 1198 h 3557"/>
              <a:gd name="T30" fmla="*/ 342 w 3557"/>
              <a:gd name="T31" fmla="*/ 1779 h 3557"/>
              <a:gd name="T32" fmla="*/ 244 w 3557"/>
              <a:gd name="T33" fmla="*/ 2359 h 3557"/>
              <a:gd name="T34" fmla="*/ 1296 w 3557"/>
              <a:gd name="T35" fmla="*/ 1979 h 3557"/>
              <a:gd name="T36" fmla="*/ 283 w 3557"/>
              <a:gd name="T37" fmla="*/ 2453 h 3557"/>
              <a:gd name="T38" fmla="*/ 763 w 3557"/>
              <a:gd name="T39" fmla="*/ 2794 h 3557"/>
              <a:gd name="T40" fmla="*/ 1104 w 3557"/>
              <a:gd name="T41" fmla="*/ 3274 h 3557"/>
              <a:gd name="T42" fmla="*/ 1579 w 3557"/>
              <a:gd name="T43" fmla="*/ 2261 h 3557"/>
              <a:gd name="T44" fmla="*/ 1198 w 3557"/>
              <a:gd name="T45" fmla="*/ 3313 h 3557"/>
              <a:gd name="T46" fmla="*/ 1779 w 3557"/>
              <a:gd name="T47" fmla="*/ 3215 h 3557"/>
              <a:gd name="T48" fmla="*/ 2359 w 3557"/>
              <a:gd name="T49" fmla="*/ 3313 h 3557"/>
              <a:gd name="T50" fmla="*/ 1979 w 3557"/>
              <a:gd name="T51" fmla="*/ 2261 h 3557"/>
              <a:gd name="T52" fmla="*/ 2453 w 3557"/>
              <a:gd name="T53" fmla="*/ 3274 h 3557"/>
              <a:gd name="T54" fmla="*/ 2794 w 3557"/>
              <a:gd name="T55" fmla="*/ 2794 h 3557"/>
              <a:gd name="T56" fmla="*/ 3274 w 3557"/>
              <a:gd name="T57" fmla="*/ 2453 h 3557"/>
              <a:gd name="T58" fmla="*/ 2261 w 3557"/>
              <a:gd name="T59" fmla="*/ 1979 h 3557"/>
              <a:gd name="T60" fmla="*/ 3313 w 3557"/>
              <a:gd name="T61" fmla="*/ 2359 h 3557"/>
              <a:gd name="T62" fmla="*/ 3215 w 3557"/>
              <a:gd name="T63" fmla="*/ 1779 h 3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557" h="3557">
                <a:moveTo>
                  <a:pt x="3557" y="1515"/>
                </a:moveTo>
                <a:lnTo>
                  <a:pt x="3313" y="1198"/>
                </a:lnTo>
                <a:lnTo>
                  <a:pt x="2819" y="1579"/>
                </a:lnTo>
                <a:lnTo>
                  <a:pt x="2261" y="1579"/>
                </a:lnTo>
                <a:lnTo>
                  <a:pt x="2656" y="1184"/>
                </a:lnTo>
                <a:lnTo>
                  <a:pt x="3274" y="1104"/>
                </a:lnTo>
                <a:lnTo>
                  <a:pt x="3223" y="708"/>
                </a:lnTo>
                <a:lnTo>
                  <a:pt x="2794" y="763"/>
                </a:lnTo>
                <a:lnTo>
                  <a:pt x="2850" y="334"/>
                </a:lnTo>
                <a:lnTo>
                  <a:pt x="2453" y="283"/>
                </a:lnTo>
                <a:lnTo>
                  <a:pt x="2373" y="902"/>
                </a:lnTo>
                <a:lnTo>
                  <a:pt x="1979" y="1296"/>
                </a:lnTo>
                <a:lnTo>
                  <a:pt x="1979" y="738"/>
                </a:lnTo>
                <a:lnTo>
                  <a:pt x="2359" y="244"/>
                </a:lnTo>
                <a:lnTo>
                  <a:pt x="2042" y="0"/>
                </a:lnTo>
                <a:lnTo>
                  <a:pt x="1779" y="342"/>
                </a:lnTo>
                <a:lnTo>
                  <a:pt x="1515" y="0"/>
                </a:lnTo>
                <a:lnTo>
                  <a:pt x="1198" y="244"/>
                </a:lnTo>
                <a:lnTo>
                  <a:pt x="1579" y="738"/>
                </a:lnTo>
                <a:lnTo>
                  <a:pt x="1579" y="1296"/>
                </a:lnTo>
                <a:lnTo>
                  <a:pt x="1184" y="902"/>
                </a:lnTo>
                <a:lnTo>
                  <a:pt x="1104" y="283"/>
                </a:lnTo>
                <a:lnTo>
                  <a:pt x="708" y="334"/>
                </a:lnTo>
                <a:lnTo>
                  <a:pt x="763" y="763"/>
                </a:lnTo>
                <a:lnTo>
                  <a:pt x="334" y="708"/>
                </a:lnTo>
                <a:lnTo>
                  <a:pt x="283" y="1104"/>
                </a:lnTo>
                <a:lnTo>
                  <a:pt x="902" y="1184"/>
                </a:lnTo>
                <a:lnTo>
                  <a:pt x="1296" y="1579"/>
                </a:lnTo>
                <a:lnTo>
                  <a:pt x="738" y="1579"/>
                </a:lnTo>
                <a:lnTo>
                  <a:pt x="244" y="1198"/>
                </a:lnTo>
                <a:lnTo>
                  <a:pt x="0" y="1515"/>
                </a:lnTo>
                <a:lnTo>
                  <a:pt x="342" y="1779"/>
                </a:lnTo>
                <a:lnTo>
                  <a:pt x="0" y="2042"/>
                </a:lnTo>
                <a:lnTo>
                  <a:pt x="244" y="2359"/>
                </a:lnTo>
                <a:lnTo>
                  <a:pt x="738" y="1979"/>
                </a:lnTo>
                <a:lnTo>
                  <a:pt x="1296" y="1979"/>
                </a:lnTo>
                <a:lnTo>
                  <a:pt x="902" y="2373"/>
                </a:lnTo>
                <a:lnTo>
                  <a:pt x="283" y="2453"/>
                </a:lnTo>
                <a:lnTo>
                  <a:pt x="334" y="2850"/>
                </a:lnTo>
                <a:lnTo>
                  <a:pt x="763" y="2794"/>
                </a:lnTo>
                <a:lnTo>
                  <a:pt x="708" y="3223"/>
                </a:lnTo>
                <a:lnTo>
                  <a:pt x="1104" y="3274"/>
                </a:lnTo>
                <a:lnTo>
                  <a:pt x="1184" y="2656"/>
                </a:lnTo>
                <a:lnTo>
                  <a:pt x="1579" y="2261"/>
                </a:lnTo>
                <a:lnTo>
                  <a:pt x="1579" y="2819"/>
                </a:lnTo>
                <a:lnTo>
                  <a:pt x="1198" y="3313"/>
                </a:lnTo>
                <a:lnTo>
                  <a:pt x="1515" y="3557"/>
                </a:lnTo>
                <a:lnTo>
                  <a:pt x="1779" y="3215"/>
                </a:lnTo>
                <a:lnTo>
                  <a:pt x="2042" y="3557"/>
                </a:lnTo>
                <a:lnTo>
                  <a:pt x="2359" y="3313"/>
                </a:lnTo>
                <a:lnTo>
                  <a:pt x="1979" y="2819"/>
                </a:lnTo>
                <a:lnTo>
                  <a:pt x="1979" y="2261"/>
                </a:lnTo>
                <a:lnTo>
                  <a:pt x="2373" y="2656"/>
                </a:lnTo>
                <a:lnTo>
                  <a:pt x="2453" y="3274"/>
                </a:lnTo>
                <a:lnTo>
                  <a:pt x="2850" y="3223"/>
                </a:lnTo>
                <a:lnTo>
                  <a:pt x="2794" y="2794"/>
                </a:lnTo>
                <a:lnTo>
                  <a:pt x="3223" y="2850"/>
                </a:lnTo>
                <a:lnTo>
                  <a:pt x="3274" y="2453"/>
                </a:lnTo>
                <a:lnTo>
                  <a:pt x="2656" y="2373"/>
                </a:lnTo>
                <a:lnTo>
                  <a:pt x="2261" y="1979"/>
                </a:lnTo>
                <a:lnTo>
                  <a:pt x="2819" y="1979"/>
                </a:lnTo>
                <a:lnTo>
                  <a:pt x="3313" y="2359"/>
                </a:lnTo>
                <a:lnTo>
                  <a:pt x="3557" y="2042"/>
                </a:lnTo>
                <a:lnTo>
                  <a:pt x="3215" y="1779"/>
                </a:lnTo>
                <a:lnTo>
                  <a:pt x="3557" y="1515"/>
                </a:lnTo>
                <a:close/>
              </a:path>
            </a:pathLst>
          </a:custGeom>
          <a:blipFill>
            <a:blip r:embed="rId10"/>
            <a:stretch>
              <a:fillRect l="-44658" r="-18012"/>
            </a:stretch>
          </a:blipFill>
          <a:ln>
            <a:noFill/>
          </a:ln>
        </p:spPr>
      </p:sp>
      <p:sp>
        <p:nvSpPr>
          <p:cNvPr id="11" name="PA-DCR_C♡ral49"/>
          <p:cNvSpPr>
            <a:spLocks noChangeAspect="1"/>
          </p:cNvSpPr>
          <p:nvPr>
            <p:custDataLst>
              <p:tags r:id="rId3"/>
            </p:custDataLst>
          </p:nvPr>
        </p:nvSpPr>
        <p:spPr bwMode="auto">
          <a:xfrm>
            <a:off x="3211383" y="4653096"/>
            <a:ext cx="1031457" cy="1014526"/>
          </a:xfrm>
          <a:custGeom>
            <a:avLst/>
            <a:gdLst>
              <a:gd name="T0" fmla="*/ 3313 w 3557"/>
              <a:gd name="T1" fmla="*/ 1198 h 3557"/>
              <a:gd name="T2" fmla="*/ 2261 w 3557"/>
              <a:gd name="T3" fmla="*/ 1579 h 3557"/>
              <a:gd name="T4" fmla="*/ 3274 w 3557"/>
              <a:gd name="T5" fmla="*/ 1104 h 3557"/>
              <a:gd name="T6" fmla="*/ 2794 w 3557"/>
              <a:gd name="T7" fmla="*/ 763 h 3557"/>
              <a:gd name="T8" fmla="*/ 2453 w 3557"/>
              <a:gd name="T9" fmla="*/ 283 h 3557"/>
              <a:gd name="T10" fmla="*/ 1979 w 3557"/>
              <a:gd name="T11" fmla="*/ 1296 h 3557"/>
              <a:gd name="T12" fmla="*/ 2359 w 3557"/>
              <a:gd name="T13" fmla="*/ 244 h 3557"/>
              <a:gd name="T14" fmla="*/ 1779 w 3557"/>
              <a:gd name="T15" fmla="*/ 342 h 3557"/>
              <a:gd name="T16" fmla="*/ 1198 w 3557"/>
              <a:gd name="T17" fmla="*/ 244 h 3557"/>
              <a:gd name="T18" fmla="*/ 1579 w 3557"/>
              <a:gd name="T19" fmla="*/ 1296 h 3557"/>
              <a:gd name="T20" fmla="*/ 1104 w 3557"/>
              <a:gd name="T21" fmla="*/ 283 h 3557"/>
              <a:gd name="T22" fmla="*/ 763 w 3557"/>
              <a:gd name="T23" fmla="*/ 763 h 3557"/>
              <a:gd name="T24" fmla="*/ 283 w 3557"/>
              <a:gd name="T25" fmla="*/ 1104 h 3557"/>
              <a:gd name="T26" fmla="*/ 1296 w 3557"/>
              <a:gd name="T27" fmla="*/ 1579 h 3557"/>
              <a:gd name="T28" fmla="*/ 244 w 3557"/>
              <a:gd name="T29" fmla="*/ 1198 h 3557"/>
              <a:gd name="T30" fmla="*/ 342 w 3557"/>
              <a:gd name="T31" fmla="*/ 1779 h 3557"/>
              <a:gd name="T32" fmla="*/ 244 w 3557"/>
              <a:gd name="T33" fmla="*/ 2359 h 3557"/>
              <a:gd name="T34" fmla="*/ 1296 w 3557"/>
              <a:gd name="T35" fmla="*/ 1979 h 3557"/>
              <a:gd name="T36" fmla="*/ 283 w 3557"/>
              <a:gd name="T37" fmla="*/ 2453 h 3557"/>
              <a:gd name="T38" fmla="*/ 763 w 3557"/>
              <a:gd name="T39" fmla="*/ 2794 h 3557"/>
              <a:gd name="T40" fmla="*/ 1104 w 3557"/>
              <a:gd name="T41" fmla="*/ 3274 h 3557"/>
              <a:gd name="T42" fmla="*/ 1579 w 3557"/>
              <a:gd name="T43" fmla="*/ 2261 h 3557"/>
              <a:gd name="T44" fmla="*/ 1198 w 3557"/>
              <a:gd name="T45" fmla="*/ 3313 h 3557"/>
              <a:gd name="T46" fmla="*/ 1779 w 3557"/>
              <a:gd name="T47" fmla="*/ 3215 h 3557"/>
              <a:gd name="T48" fmla="*/ 2359 w 3557"/>
              <a:gd name="T49" fmla="*/ 3313 h 3557"/>
              <a:gd name="T50" fmla="*/ 1979 w 3557"/>
              <a:gd name="T51" fmla="*/ 2261 h 3557"/>
              <a:gd name="T52" fmla="*/ 2453 w 3557"/>
              <a:gd name="T53" fmla="*/ 3274 h 3557"/>
              <a:gd name="T54" fmla="*/ 2794 w 3557"/>
              <a:gd name="T55" fmla="*/ 2794 h 3557"/>
              <a:gd name="T56" fmla="*/ 3274 w 3557"/>
              <a:gd name="T57" fmla="*/ 2453 h 3557"/>
              <a:gd name="T58" fmla="*/ 2261 w 3557"/>
              <a:gd name="T59" fmla="*/ 1979 h 3557"/>
              <a:gd name="T60" fmla="*/ 3313 w 3557"/>
              <a:gd name="T61" fmla="*/ 2359 h 3557"/>
              <a:gd name="T62" fmla="*/ 3215 w 3557"/>
              <a:gd name="T63" fmla="*/ 1779 h 3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557" h="3557">
                <a:moveTo>
                  <a:pt x="3557" y="1515"/>
                </a:moveTo>
                <a:lnTo>
                  <a:pt x="3313" y="1198"/>
                </a:lnTo>
                <a:lnTo>
                  <a:pt x="2819" y="1579"/>
                </a:lnTo>
                <a:lnTo>
                  <a:pt x="2261" y="1579"/>
                </a:lnTo>
                <a:lnTo>
                  <a:pt x="2656" y="1184"/>
                </a:lnTo>
                <a:lnTo>
                  <a:pt x="3274" y="1104"/>
                </a:lnTo>
                <a:lnTo>
                  <a:pt x="3223" y="708"/>
                </a:lnTo>
                <a:lnTo>
                  <a:pt x="2794" y="763"/>
                </a:lnTo>
                <a:lnTo>
                  <a:pt x="2850" y="334"/>
                </a:lnTo>
                <a:lnTo>
                  <a:pt x="2453" y="283"/>
                </a:lnTo>
                <a:lnTo>
                  <a:pt x="2373" y="902"/>
                </a:lnTo>
                <a:lnTo>
                  <a:pt x="1979" y="1296"/>
                </a:lnTo>
                <a:lnTo>
                  <a:pt x="1979" y="738"/>
                </a:lnTo>
                <a:lnTo>
                  <a:pt x="2359" y="244"/>
                </a:lnTo>
                <a:lnTo>
                  <a:pt x="2042" y="0"/>
                </a:lnTo>
                <a:lnTo>
                  <a:pt x="1779" y="342"/>
                </a:lnTo>
                <a:lnTo>
                  <a:pt x="1515" y="0"/>
                </a:lnTo>
                <a:lnTo>
                  <a:pt x="1198" y="244"/>
                </a:lnTo>
                <a:lnTo>
                  <a:pt x="1579" y="738"/>
                </a:lnTo>
                <a:lnTo>
                  <a:pt x="1579" y="1296"/>
                </a:lnTo>
                <a:lnTo>
                  <a:pt x="1184" y="902"/>
                </a:lnTo>
                <a:lnTo>
                  <a:pt x="1104" y="283"/>
                </a:lnTo>
                <a:lnTo>
                  <a:pt x="708" y="334"/>
                </a:lnTo>
                <a:lnTo>
                  <a:pt x="763" y="763"/>
                </a:lnTo>
                <a:lnTo>
                  <a:pt x="334" y="708"/>
                </a:lnTo>
                <a:lnTo>
                  <a:pt x="283" y="1104"/>
                </a:lnTo>
                <a:lnTo>
                  <a:pt x="902" y="1184"/>
                </a:lnTo>
                <a:lnTo>
                  <a:pt x="1296" y="1579"/>
                </a:lnTo>
                <a:lnTo>
                  <a:pt x="738" y="1579"/>
                </a:lnTo>
                <a:lnTo>
                  <a:pt x="244" y="1198"/>
                </a:lnTo>
                <a:lnTo>
                  <a:pt x="0" y="1515"/>
                </a:lnTo>
                <a:lnTo>
                  <a:pt x="342" y="1779"/>
                </a:lnTo>
                <a:lnTo>
                  <a:pt x="0" y="2042"/>
                </a:lnTo>
                <a:lnTo>
                  <a:pt x="244" y="2359"/>
                </a:lnTo>
                <a:lnTo>
                  <a:pt x="738" y="1979"/>
                </a:lnTo>
                <a:lnTo>
                  <a:pt x="1296" y="1979"/>
                </a:lnTo>
                <a:lnTo>
                  <a:pt x="902" y="2373"/>
                </a:lnTo>
                <a:lnTo>
                  <a:pt x="283" y="2453"/>
                </a:lnTo>
                <a:lnTo>
                  <a:pt x="334" y="2850"/>
                </a:lnTo>
                <a:lnTo>
                  <a:pt x="763" y="2794"/>
                </a:lnTo>
                <a:lnTo>
                  <a:pt x="708" y="3223"/>
                </a:lnTo>
                <a:lnTo>
                  <a:pt x="1104" y="3274"/>
                </a:lnTo>
                <a:lnTo>
                  <a:pt x="1184" y="2656"/>
                </a:lnTo>
                <a:lnTo>
                  <a:pt x="1579" y="2261"/>
                </a:lnTo>
                <a:lnTo>
                  <a:pt x="1579" y="2819"/>
                </a:lnTo>
                <a:lnTo>
                  <a:pt x="1198" y="3313"/>
                </a:lnTo>
                <a:lnTo>
                  <a:pt x="1515" y="3557"/>
                </a:lnTo>
                <a:lnTo>
                  <a:pt x="1779" y="3215"/>
                </a:lnTo>
                <a:lnTo>
                  <a:pt x="2042" y="3557"/>
                </a:lnTo>
                <a:lnTo>
                  <a:pt x="2359" y="3313"/>
                </a:lnTo>
                <a:lnTo>
                  <a:pt x="1979" y="2819"/>
                </a:lnTo>
                <a:lnTo>
                  <a:pt x="1979" y="2261"/>
                </a:lnTo>
                <a:lnTo>
                  <a:pt x="2373" y="2656"/>
                </a:lnTo>
                <a:lnTo>
                  <a:pt x="2453" y="3274"/>
                </a:lnTo>
                <a:lnTo>
                  <a:pt x="2850" y="3223"/>
                </a:lnTo>
                <a:lnTo>
                  <a:pt x="2794" y="2794"/>
                </a:lnTo>
                <a:lnTo>
                  <a:pt x="3223" y="2850"/>
                </a:lnTo>
                <a:lnTo>
                  <a:pt x="3274" y="2453"/>
                </a:lnTo>
                <a:lnTo>
                  <a:pt x="2656" y="2373"/>
                </a:lnTo>
                <a:lnTo>
                  <a:pt x="2261" y="1979"/>
                </a:lnTo>
                <a:lnTo>
                  <a:pt x="2819" y="1979"/>
                </a:lnTo>
                <a:lnTo>
                  <a:pt x="3313" y="2359"/>
                </a:lnTo>
                <a:lnTo>
                  <a:pt x="3557" y="2042"/>
                </a:lnTo>
                <a:lnTo>
                  <a:pt x="3215" y="1779"/>
                </a:lnTo>
                <a:lnTo>
                  <a:pt x="3557" y="1515"/>
                </a:lnTo>
                <a:close/>
              </a:path>
            </a:pathLst>
          </a:custGeom>
          <a:blipFill>
            <a:blip r:embed="rId10"/>
            <a:stretch>
              <a:fillRect l="-44658" r="-18012"/>
            </a:stretch>
          </a:blipFill>
          <a:ln>
            <a:noFill/>
          </a:ln>
        </p:spPr>
      </p:sp>
      <p:sp>
        <p:nvSpPr>
          <p:cNvPr id="12" name="PA-DCR_C♡ral50"/>
          <p:cNvSpPr>
            <a:spLocks noChangeAspect="1"/>
          </p:cNvSpPr>
          <p:nvPr>
            <p:custDataLst>
              <p:tags r:id="rId4"/>
            </p:custDataLst>
          </p:nvPr>
        </p:nvSpPr>
        <p:spPr bwMode="auto">
          <a:xfrm rot="19776270">
            <a:off x="4836385" y="4426276"/>
            <a:ext cx="609685" cy="599677"/>
          </a:xfrm>
          <a:custGeom>
            <a:avLst/>
            <a:gdLst>
              <a:gd name="T0" fmla="*/ 3313 w 3557"/>
              <a:gd name="T1" fmla="*/ 1198 h 3557"/>
              <a:gd name="T2" fmla="*/ 2261 w 3557"/>
              <a:gd name="T3" fmla="*/ 1579 h 3557"/>
              <a:gd name="T4" fmla="*/ 3274 w 3557"/>
              <a:gd name="T5" fmla="*/ 1104 h 3557"/>
              <a:gd name="T6" fmla="*/ 2794 w 3557"/>
              <a:gd name="T7" fmla="*/ 763 h 3557"/>
              <a:gd name="T8" fmla="*/ 2453 w 3557"/>
              <a:gd name="T9" fmla="*/ 283 h 3557"/>
              <a:gd name="T10" fmla="*/ 1979 w 3557"/>
              <a:gd name="T11" fmla="*/ 1296 h 3557"/>
              <a:gd name="T12" fmla="*/ 2359 w 3557"/>
              <a:gd name="T13" fmla="*/ 244 h 3557"/>
              <a:gd name="T14" fmla="*/ 1779 w 3557"/>
              <a:gd name="T15" fmla="*/ 342 h 3557"/>
              <a:gd name="T16" fmla="*/ 1198 w 3557"/>
              <a:gd name="T17" fmla="*/ 244 h 3557"/>
              <a:gd name="T18" fmla="*/ 1579 w 3557"/>
              <a:gd name="T19" fmla="*/ 1296 h 3557"/>
              <a:gd name="T20" fmla="*/ 1104 w 3557"/>
              <a:gd name="T21" fmla="*/ 283 h 3557"/>
              <a:gd name="T22" fmla="*/ 763 w 3557"/>
              <a:gd name="T23" fmla="*/ 763 h 3557"/>
              <a:gd name="T24" fmla="*/ 283 w 3557"/>
              <a:gd name="T25" fmla="*/ 1104 h 3557"/>
              <a:gd name="T26" fmla="*/ 1296 w 3557"/>
              <a:gd name="T27" fmla="*/ 1579 h 3557"/>
              <a:gd name="T28" fmla="*/ 244 w 3557"/>
              <a:gd name="T29" fmla="*/ 1198 h 3557"/>
              <a:gd name="T30" fmla="*/ 342 w 3557"/>
              <a:gd name="T31" fmla="*/ 1779 h 3557"/>
              <a:gd name="T32" fmla="*/ 244 w 3557"/>
              <a:gd name="T33" fmla="*/ 2359 h 3557"/>
              <a:gd name="T34" fmla="*/ 1296 w 3557"/>
              <a:gd name="T35" fmla="*/ 1979 h 3557"/>
              <a:gd name="T36" fmla="*/ 283 w 3557"/>
              <a:gd name="T37" fmla="*/ 2453 h 3557"/>
              <a:gd name="T38" fmla="*/ 763 w 3557"/>
              <a:gd name="T39" fmla="*/ 2794 h 3557"/>
              <a:gd name="T40" fmla="*/ 1104 w 3557"/>
              <a:gd name="T41" fmla="*/ 3274 h 3557"/>
              <a:gd name="T42" fmla="*/ 1579 w 3557"/>
              <a:gd name="T43" fmla="*/ 2261 h 3557"/>
              <a:gd name="T44" fmla="*/ 1198 w 3557"/>
              <a:gd name="T45" fmla="*/ 3313 h 3557"/>
              <a:gd name="T46" fmla="*/ 1779 w 3557"/>
              <a:gd name="T47" fmla="*/ 3215 h 3557"/>
              <a:gd name="T48" fmla="*/ 2359 w 3557"/>
              <a:gd name="T49" fmla="*/ 3313 h 3557"/>
              <a:gd name="T50" fmla="*/ 1979 w 3557"/>
              <a:gd name="T51" fmla="*/ 2261 h 3557"/>
              <a:gd name="T52" fmla="*/ 2453 w 3557"/>
              <a:gd name="T53" fmla="*/ 3274 h 3557"/>
              <a:gd name="T54" fmla="*/ 2794 w 3557"/>
              <a:gd name="T55" fmla="*/ 2794 h 3557"/>
              <a:gd name="T56" fmla="*/ 3274 w 3557"/>
              <a:gd name="T57" fmla="*/ 2453 h 3557"/>
              <a:gd name="T58" fmla="*/ 2261 w 3557"/>
              <a:gd name="T59" fmla="*/ 1979 h 3557"/>
              <a:gd name="T60" fmla="*/ 3313 w 3557"/>
              <a:gd name="T61" fmla="*/ 2359 h 3557"/>
              <a:gd name="T62" fmla="*/ 3215 w 3557"/>
              <a:gd name="T63" fmla="*/ 1779 h 3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557" h="3557">
                <a:moveTo>
                  <a:pt x="3557" y="1515"/>
                </a:moveTo>
                <a:lnTo>
                  <a:pt x="3313" y="1198"/>
                </a:lnTo>
                <a:lnTo>
                  <a:pt x="2819" y="1579"/>
                </a:lnTo>
                <a:lnTo>
                  <a:pt x="2261" y="1579"/>
                </a:lnTo>
                <a:lnTo>
                  <a:pt x="2656" y="1184"/>
                </a:lnTo>
                <a:lnTo>
                  <a:pt x="3274" y="1104"/>
                </a:lnTo>
                <a:lnTo>
                  <a:pt x="3223" y="708"/>
                </a:lnTo>
                <a:lnTo>
                  <a:pt x="2794" y="763"/>
                </a:lnTo>
                <a:lnTo>
                  <a:pt x="2850" y="334"/>
                </a:lnTo>
                <a:lnTo>
                  <a:pt x="2453" y="283"/>
                </a:lnTo>
                <a:lnTo>
                  <a:pt x="2373" y="902"/>
                </a:lnTo>
                <a:lnTo>
                  <a:pt x="1979" y="1296"/>
                </a:lnTo>
                <a:lnTo>
                  <a:pt x="1979" y="738"/>
                </a:lnTo>
                <a:lnTo>
                  <a:pt x="2359" y="244"/>
                </a:lnTo>
                <a:lnTo>
                  <a:pt x="2042" y="0"/>
                </a:lnTo>
                <a:lnTo>
                  <a:pt x="1779" y="342"/>
                </a:lnTo>
                <a:lnTo>
                  <a:pt x="1515" y="0"/>
                </a:lnTo>
                <a:lnTo>
                  <a:pt x="1198" y="244"/>
                </a:lnTo>
                <a:lnTo>
                  <a:pt x="1579" y="738"/>
                </a:lnTo>
                <a:lnTo>
                  <a:pt x="1579" y="1296"/>
                </a:lnTo>
                <a:lnTo>
                  <a:pt x="1184" y="902"/>
                </a:lnTo>
                <a:lnTo>
                  <a:pt x="1104" y="283"/>
                </a:lnTo>
                <a:lnTo>
                  <a:pt x="708" y="334"/>
                </a:lnTo>
                <a:lnTo>
                  <a:pt x="763" y="763"/>
                </a:lnTo>
                <a:lnTo>
                  <a:pt x="334" y="708"/>
                </a:lnTo>
                <a:lnTo>
                  <a:pt x="283" y="1104"/>
                </a:lnTo>
                <a:lnTo>
                  <a:pt x="902" y="1184"/>
                </a:lnTo>
                <a:lnTo>
                  <a:pt x="1296" y="1579"/>
                </a:lnTo>
                <a:lnTo>
                  <a:pt x="738" y="1579"/>
                </a:lnTo>
                <a:lnTo>
                  <a:pt x="244" y="1198"/>
                </a:lnTo>
                <a:lnTo>
                  <a:pt x="0" y="1515"/>
                </a:lnTo>
                <a:lnTo>
                  <a:pt x="342" y="1779"/>
                </a:lnTo>
                <a:lnTo>
                  <a:pt x="0" y="2042"/>
                </a:lnTo>
                <a:lnTo>
                  <a:pt x="244" y="2359"/>
                </a:lnTo>
                <a:lnTo>
                  <a:pt x="738" y="1979"/>
                </a:lnTo>
                <a:lnTo>
                  <a:pt x="1296" y="1979"/>
                </a:lnTo>
                <a:lnTo>
                  <a:pt x="902" y="2373"/>
                </a:lnTo>
                <a:lnTo>
                  <a:pt x="283" y="2453"/>
                </a:lnTo>
                <a:lnTo>
                  <a:pt x="334" y="2850"/>
                </a:lnTo>
                <a:lnTo>
                  <a:pt x="763" y="2794"/>
                </a:lnTo>
                <a:lnTo>
                  <a:pt x="708" y="3223"/>
                </a:lnTo>
                <a:lnTo>
                  <a:pt x="1104" y="3274"/>
                </a:lnTo>
                <a:lnTo>
                  <a:pt x="1184" y="2656"/>
                </a:lnTo>
                <a:lnTo>
                  <a:pt x="1579" y="2261"/>
                </a:lnTo>
                <a:lnTo>
                  <a:pt x="1579" y="2819"/>
                </a:lnTo>
                <a:lnTo>
                  <a:pt x="1198" y="3313"/>
                </a:lnTo>
                <a:lnTo>
                  <a:pt x="1515" y="3557"/>
                </a:lnTo>
                <a:lnTo>
                  <a:pt x="1779" y="3215"/>
                </a:lnTo>
                <a:lnTo>
                  <a:pt x="2042" y="3557"/>
                </a:lnTo>
                <a:lnTo>
                  <a:pt x="2359" y="3313"/>
                </a:lnTo>
                <a:lnTo>
                  <a:pt x="1979" y="2819"/>
                </a:lnTo>
                <a:lnTo>
                  <a:pt x="1979" y="2261"/>
                </a:lnTo>
                <a:lnTo>
                  <a:pt x="2373" y="2656"/>
                </a:lnTo>
                <a:lnTo>
                  <a:pt x="2453" y="3274"/>
                </a:lnTo>
                <a:lnTo>
                  <a:pt x="2850" y="3223"/>
                </a:lnTo>
                <a:lnTo>
                  <a:pt x="2794" y="2794"/>
                </a:lnTo>
                <a:lnTo>
                  <a:pt x="3223" y="2850"/>
                </a:lnTo>
                <a:lnTo>
                  <a:pt x="3274" y="2453"/>
                </a:lnTo>
                <a:lnTo>
                  <a:pt x="2656" y="2373"/>
                </a:lnTo>
                <a:lnTo>
                  <a:pt x="2261" y="1979"/>
                </a:lnTo>
                <a:lnTo>
                  <a:pt x="2819" y="1979"/>
                </a:lnTo>
                <a:lnTo>
                  <a:pt x="3313" y="2359"/>
                </a:lnTo>
                <a:lnTo>
                  <a:pt x="3557" y="2042"/>
                </a:lnTo>
                <a:lnTo>
                  <a:pt x="3215" y="1779"/>
                </a:lnTo>
                <a:lnTo>
                  <a:pt x="3557" y="1515"/>
                </a:lnTo>
                <a:close/>
              </a:path>
            </a:pathLst>
          </a:custGeom>
          <a:blipFill>
            <a:blip r:embed="rId10"/>
            <a:stretch>
              <a:fillRect l="-44658" r="-18012"/>
            </a:stretch>
          </a:blipFill>
          <a:ln>
            <a:noFill/>
          </a:ln>
        </p:spPr>
      </p:sp>
      <p:sp>
        <p:nvSpPr>
          <p:cNvPr id="13" name="PA-DCR_C♡ral51"/>
          <p:cNvSpPr>
            <a:spLocks noChangeAspect="1"/>
          </p:cNvSpPr>
          <p:nvPr>
            <p:custDataLst>
              <p:tags r:id="rId5"/>
            </p:custDataLst>
          </p:nvPr>
        </p:nvSpPr>
        <p:spPr bwMode="auto">
          <a:xfrm rot="1981247">
            <a:off x="-12782" y="12478"/>
            <a:ext cx="770021" cy="768941"/>
          </a:xfrm>
          <a:custGeom>
            <a:avLst/>
            <a:gdLst>
              <a:gd name="T0" fmla="*/ 3313 w 3557"/>
              <a:gd name="T1" fmla="*/ 1198 h 3557"/>
              <a:gd name="T2" fmla="*/ 2261 w 3557"/>
              <a:gd name="T3" fmla="*/ 1579 h 3557"/>
              <a:gd name="T4" fmla="*/ 3274 w 3557"/>
              <a:gd name="T5" fmla="*/ 1104 h 3557"/>
              <a:gd name="T6" fmla="*/ 2794 w 3557"/>
              <a:gd name="T7" fmla="*/ 763 h 3557"/>
              <a:gd name="T8" fmla="*/ 2453 w 3557"/>
              <a:gd name="T9" fmla="*/ 283 h 3557"/>
              <a:gd name="T10" fmla="*/ 1979 w 3557"/>
              <a:gd name="T11" fmla="*/ 1296 h 3557"/>
              <a:gd name="T12" fmla="*/ 2359 w 3557"/>
              <a:gd name="T13" fmla="*/ 244 h 3557"/>
              <a:gd name="T14" fmla="*/ 1779 w 3557"/>
              <a:gd name="T15" fmla="*/ 342 h 3557"/>
              <a:gd name="T16" fmla="*/ 1198 w 3557"/>
              <a:gd name="T17" fmla="*/ 244 h 3557"/>
              <a:gd name="T18" fmla="*/ 1579 w 3557"/>
              <a:gd name="T19" fmla="*/ 1296 h 3557"/>
              <a:gd name="T20" fmla="*/ 1104 w 3557"/>
              <a:gd name="T21" fmla="*/ 283 h 3557"/>
              <a:gd name="T22" fmla="*/ 763 w 3557"/>
              <a:gd name="T23" fmla="*/ 763 h 3557"/>
              <a:gd name="T24" fmla="*/ 283 w 3557"/>
              <a:gd name="T25" fmla="*/ 1104 h 3557"/>
              <a:gd name="T26" fmla="*/ 1296 w 3557"/>
              <a:gd name="T27" fmla="*/ 1579 h 3557"/>
              <a:gd name="T28" fmla="*/ 244 w 3557"/>
              <a:gd name="T29" fmla="*/ 1198 h 3557"/>
              <a:gd name="T30" fmla="*/ 342 w 3557"/>
              <a:gd name="T31" fmla="*/ 1779 h 3557"/>
              <a:gd name="T32" fmla="*/ 244 w 3557"/>
              <a:gd name="T33" fmla="*/ 2359 h 3557"/>
              <a:gd name="T34" fmla="*/ 1296 w 3557"/>
              <a:gd name="T35" fmla="*/ 1979 h 3557"/>
              <a:gd name="T36" fmla="*/ 283 w 3557"/>
              <a:gd name="T37" fmla="*/ 2453 h 3557"/>
              <a:gd name="T38" fmla="*/ 763 w 3557"/>
              <a:gd name="T39" fmla="*/ 2794 h 3557"/>
              <a:gd name="T40" fmla="*/ 1104 w 3557"/>
              <a:gd name="T41" fmla="*/ 3274 h 3557"/>
              <a:gd name="T42" fmla="*/ 1579 w 3557"/>
              <a:gd name="T43" fmla="*/ 2261 h 3557"/>
              <a:gd name="T44" fmla="*/ 1198 w 3557"/>
              <a:gd name="T45" fmla="*/ 3313 h 3557"/>
              <a:gd name="T46" fmla="*/ 1779 w 3557"/>
              <a:gd name="T47" fmla="*/ 3215 h 3557"/>
              <a:gd name="T48" fmla="*/ 2359 w 3557"/>
              <a:gd name="T49" fmla="*/ 3313 h 3557"/>
              <a:gd name="T50" fmla="*/ 1979 w 3557"/>
              <a:gd name="T51" fmla="*/ 2261 h 3557"/>
              <a:gd name="T52" fmla="*/ 2453 w 3557"/>
              <a:gd name="T53" fmla="*/ 3274 h 3557"/>
              <a:gd name="T54" fmla="*/ 2794 w 3557"/>
              <a:gd name="T55" fmla="*/ 2794 h 3557"/>
              <a:gd name="T56" fmla="*/ 3274 w 3557"/>
              <a:gd name="T57" fmla="*/ 2453 h 3557"/>
              <a:gd name="T58" fmla="*/ 2261 w 3557"/>
              <a:gd name="T59" fmla="*/ 1979 h 3557"/>
              <a:gd name="T60" fmla="*/ 3313 w 3557"/>
              <a:gd name="T61" fmla="*/ 2359 h 3557"/>
              <a:gd name="T62" fmla="*/ 3215 w 3557"/>
              <a:gd name="T63" fmla="*/ 1779 h 3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557" h="3557">
                <a:moveTo>
                  <a:pt x="3557" y="1515"/>
                </a:moveTo>
                <a:lnTo>
                  <a:pt x="3313" y="1198"/>
                </a:lnTo>
                <a:lnTo>
                  <a:pt x="2819" y="1579"/>
                </a:lnTo>
                <a:lnTo>
                  <a:pt x="2261" y="1579"/>
                </a:lnTo>
                <a:lnTo>
                  <a:pt x="2656" y="1184"/>
                </a:lnTo>
                <a:lnTo>
                  <a:pt x="3274" y="1104"/>
                </a:lnTo>
                <a:lnTo>
                  <a:pt x="3223" y="708"/>
                </a:lnTo>
                <a:lnTo>
                  <a:pt x="2794" y="763"/>
                </a:lnTo>
                <a:lnTo>
                  <a:pt x="2850" y="334"/>
                </a:lnTo>
                <a:lnTo>
                  <a:pt x="2453" y="283"/>
                </a:lnTo>
                <a:lnTo>
                  <a:pt x="2373" y="902"/>
                </a:lnTo>
                <a:lnTo>
                  <a:pt x="1979" y="1296"/>
                </a:lnTo>
                <a:lnTo>
                  <a:pt x="1979" y="738"/>
                </a:lnTo>
                <a:lnTo>
                  <a:pt x="2359" y="244"/>
                </a:lnTo>
                <a:lnTo>
                  <a:pt x="2042" y="0"/>
                </a:lnTo>
                <a:lnTo>
                  <a:pt x="1779" y="342"/>
                </a:lnTo>
                <a:lnTo>
                  <a:pt x="1515" y="0"/>
                </a:lnTo>
                <a:lnTo>
                  <a:pt x="1198" y="244"/>
                </a:lnTo>
                <a:lnTo>
                  <a:pt x="1579" y="738"/>
                </a:lnTo>
                <a:lnTo>
                  <a:pt x="1579" y="1296"/>
                </a:lnTo>
                <a:lnTo>
                  <a:pt x="1184" y="902"/>
                </a:lnTo>
                <a:lnTo>
                  <a:pt x="1104" y="283"/>
                </a:lnTo>
                <a:lnTo>
                  <a:pt x="708" y="334"/>
                </a:lnTo>
                <a:lnTo>
                  <a:pt x="763" y="763"/>
                </a:lnTo>
                <a:lnTo>
                  <a:pt x="334" y="708"/>
                </a:lnTo>
                <a:lnTo>
                  <a:pt x="283" y="1104"/>
                </a:lnTo>
                <a:lnTo>
                  <a:pt x="902" y="1184"/>
                </a:lnTo>
                <a:lnTo>
                  <a:pt x="1296" y="1579"/>
                </a:lnTo>
                <a:lnTo>
                  <a:pt x="738" y="1579"/>
                </a:lnTo>
                <a:lnTo>
                  <a:pt x="244" y="1198"/>
                </a:lnTo>
                <a:lnTo>
                  <a:pt x="0" y="1515"/>
                </a:lnTo>
                <a:lnTo>
                  <a:pt x="342" y="1779"/>
                </a:lnTo>
                <a:lnTo>
                  <a:pt x="0" y="2042"/>
                </a:lnTo>
                <a:lnTo>
                  <a:pt x="244" y="2359"/>
                </a:lnTo>
                <a:lnTo>
                  <a:pt x="738" y="1979"/>
                </a:lnTo>
                <a:lnTo>
                  <a:pt x="1296" y="1979"/>
                </a:lnTo>
                <a:lnTo>
                  <a:pt x="902" y="2373"/>
                </a:lnTo>
                <a:lnTo>
                  <a:pt x="283" y="2453"/>
                </a:lnTo>
                <a:lnTo>
                  <a:pt x="334" y="2850"/>
                </a:lnTo>
                <a:lnTo>
                  <a:pt x="763" y="2794"/>
                </a:lnTo>
                <a:lnTo>
                  <a:pt x="708" y="3223"/>
                </a:lnTo>
                <a:lnTo>
                  <a:pt x="1104" y="3274"/>
                </a:lnTo>
                <a:lnTo>
                  <a:pt x="1184" y="2656"/>
                </a:lnTo>
                <a:lnTo>
                  <a:pt x="1579" y="2261"/>
                </a:lnTo>
                <a:lnTo>
                  <a:pt x="1579" y="2819"/>
                </a:lnTo>
                <a:lnTo>
                  <a:pt x="1198" y="3313"/>
                </a:lnTo>
                <a:lnTo>
                  <a:pt x="1515" y="3557"/>
                </a:lnTo>
                <a:lnTo>
                  <a:pt x="1779" y="3215"/>
                </a:lnTo>
                <a:lnTo>
                  <a:pt x="2042" y="3557"/>
                </a:lnTo>
                <a:lnTo>
                  <a:pt x="2359" y="3313"/>
                </a:lnTo>
                <a:lnTo>
                  <a:pt x="1979" y="2819"/>
                </a:lnTo>
                <a:lnTo>
                  <a:pt x="1979" y="2261"/>
                </a:lnTo>
                <a:lnTo>
                  <a:pt x="2373" y="2656"/>
                </a:lnTo>
                <a:lnTo>
                  <a:pt x="2453" y="3274"/>
                </a:lnTo>
                <a:lnTo>
                  <a:pt x="2850" y="3223"/>
                </a:lnTo>
                <a:lnTo>
                  <a:pt x="2794" y="2794"/>
                </a:lnTo>
                <a:lnTo>
                  <a:pt x="3223" y="2850"/>
                </a:lnTo>
                <a:lnTo>
                  <a:pt x="3274" y="2453"/>
                </a:lnTo>
                <a:lnTo>
                  <a:pt x="2656" y="2373"/>
                </a:lnTo>
                <a:lnTo>
                  <a:pt x="2261" y="1979"/>
                </a:lnTo>
                <a:lnTo>
                  <a:pt x="2819" y="1979"/>
                </a:lnTo>
                <a:lnTo>
                  <a:pt x="3313" y="2359"/>
                </a:lnTo>
                <a:lnTo>
                  <a:pt x="3557" y="2042"/>
                </a:lnTo>
                <a:lnTo>
                  <a:pt x="3215" y="1779"/>
                </a:lnTo>
                <a:lnTo>
                  <a:pt x="3557" y="1515"/>
                </a:lnTo>
                <a:close/>
              </a:path>
            </a:pathLst>
          </a:custGeom>
          <a:blipFill>
            <a:blip r:embed="rId10"/>
            <a:stretch>
              <a:fillRect l="-44658" r="-18012"/>
            </a:stretch>
          </a:blipFill>
          <a:ln>
            <a:noFill/>
          </a:ln>
        </p:spPr>
      </p:sp>
      <p:sp>
        <p:nvSpPr>
          <p:cNvPr id="14" name="PA-DCR_C♡ral52"/>
          <p:cNvSpPr>
            <a:spLocks noChangeAspect="1"/>
          </p:cNvSpPr>
          <p:nvPr>
            <p:custDataLst>
              <p:tags r:id="rId6"/>
            </p:custDataLst>
          </p:nvPr>
        </p:nvSpPr>
        <p:spPr bwMode="auto">
          <a:xfrm rot="1981247">
            <a:off x="599722" y="5531256"/>
            <a:ext cx="609685" cy="608830"/>
          </a:xfrm>
          <a:custGeom>
            <a:avLst/>
            <a:gdLst>
              <a:gd name="T0" fmla="*/ 3313 w 3557"/>
              <a:gd name="T1" fmla="*/ 1198 h 3557"/>
              <a:gd name="T2" fmla="*/ 2261 w 3557"/>
              <a:gd name="T3" fmla="*/ 1579 h 3557"/>
              <a:gd name="T4" fmla="*/ 3274 w 3557"/>
              <a:gd name="T5" fmla="*/ 1104 h 3557"/>
              <a:gd name="T6" fmla="*/ 2794 w 3557"/>
              <a:gd name="T7" fmla="*/ 763 h 3557"/>
              <a:gd name="T8" fmla="*/ 2453 w 3557"/>
              <a:gd name="T9" fmla="*/ 283 h 3557"/>
              <a:gd name="T10" fmla="*/ 1979 w 3557"/>
              <a:gd name="T11" fmla="*/ 1296 h 3557"/>
              <a:gd name="T12" fmla="*/ 2359 w 3557"/>
              <a:gd name="T13" fmla="*/ 244 h 3557"/>
              <a:gd name="T14" fmla="*/ 1779 w 3557"/>
              <a:gd name="T15" fmla="*/ 342 h 3557"/>
              <a:gd name="T16" fmla="*/ 1198 w 3557"/>
              <a:gd name="T17" fmla="*/ 244 h 3557"/>
              <a:gd name="T18" fmla="*/ 1579 w 3557"/>
              <a:gd name="T19" fmla="*/ 1296 h 3557"/>
              <a:gd name="T20" fmla="*/ 1104 w 3557"/>
              <a:gd name="T21" fmla="*/ 283 h 3557"/>
              <a:gd name="T22" fmla="*/ 763 w 3557"/>
              <a:gd name="T23" fmla="*/ 763 h 3557"/>
              <a:gd name="T24" fmla="*/ 283 w 3557"/>
              <a:gd name="T25" fmla="*/ 1104 h 3557"/>
              <a:gd name="T26" fmla="*/ 1296 w 3557"/>
              <a:gd name="T27" fmla="*/ 1579 h 3557"/>
              <a:gd name="T28" fmla="*/ 244 w 3557"/>
              <a:gd name="T29" fmla="*/ 1198 h 3557"/>
              <a:gd name="T30" fmla="*/ 342 w 3557"/>
              <a:gd name="T31" fmla="*/ 1779 h 3557"/>
              <a:gd name="T32" fmla="*/ 244 w 3557"/>
              <a:gd name="T33" fmla="*/ 2359 h 3557"/>
              <a:gd name="T34" fmla="*/ 1296 w 3557"/>
              <a:gd name="T35" fmla="*/ 1979 h 3557"/>
              <a:gd name="T36" fmla="*/ 283 w 3557"/>
              <a:gd name="T37" fmla="*/ 2453 h 3557"/>
              <a:gd name="T38" fmla="*/ 763 w 3557"/>
              <a:gd name="T39" fmla="*/ 2794 h 3557"/>
              <a:gd name="T40" fmla="*/ 1104 w 3557"/>
              <a:gd name="T41" fmla="*/ 3274 h 3557"/>
              <a:gd name="T42" fmla="*/ 1579 w 3557"/>
              <a:gd name="T43" fmla="*/ 2261 h 3557"/>
              <a:gd name="T44" fmla="*/ 1198 w 3557"/>
              <a:gd name="T45" fmla="*/ 3313 h 3557"/>
              <a:gd name="T46" fmla="*/ 1779 w 3557"/>
              <a:gd name="T47" fmla="*/ 3215 h 3557"/>
              <a:gd name="T48" fmla="*/ 2359 w 3557"/>
              <a:gd name="T49" fmla="*/ 3313 h 3557"/>
              <a:gd name="T50" fmla="*/ 1979 w 3557"/>
              <a:gd name="T51" fmla="*/ 2261 h 3557"/>
              <a:gd name="T52" fmla="*/ 2453 w 3557"/>
              <a:gd name="T53" fmla="*/ 3274 h 3557"/>
              <a:gd name="T54" fmla="*/ 2794 w 3557"/>
              <a:gd name="T55" fmla="*/ 2794 h 3557"/>
              <a:gd name="T56" fmla="*/ 3274 w 3557"/>
              <a:gd name="T57" fmla="*/ 2453 h 3557"/>
              <a:gd name="T58" fmla="*/ 2261 w 3557"/>
              <a:gd name="T59" fmla="*/ 1979 h 3557"/>
              <a:gd name="T60" fmla="*/ 3313 w 3557"/>
              <a:gd name="T61" fmla="*/ 2359 h 3557"/>
              <a:gd name="T62" fmla="*/ 3215 w 3557"/>
              <a:gd name="T63" fmla="*/ 1779 h 3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557" h="3557">
                <a:moveTo>
                  <a:pt x="3557" y="1515"/>
                </a:moveTo>
                <a:lnTo>
                  <a:pt x="3313" y="1198"/>
                </a:lnTo>
                <a:lnTo>
                  <a:pt x="2819" y="1579"/>
                </a:lnTo>
                <a:lnTo>
                  <a:pt x="2261" y="1579"/>
                </a:lnTo>
                <a:lnTo>
                  <a:pt x="2656" y="1184"/>
                </a:lnTo>
                <a:lnTo>
                  <a:pt x="3274" y="1104"/>
                </a:lnTo>
                <a:lnTo>
                  <a:pt x="3223" y="708"/>
                </a:lnTo>
                <a:lnTo>
                  <a:pt x="2794" y="763"/>
                </a:lnTo>
                <a:lnTo>
                  <a:pt x="2850" y="334"/>
                </a:lnTo>
                <a:lnTo>
                  <a:pt x="2453" y="283"/>
                </a:lnTo>
                <a:lnTo>
                  <a:pt x="2373" y="902"/>
                </a:lnTo>
                <a:lnTo>
                  <a:pt x="1979" y="1296"/>
                </a:lnTo>
                <a:lnTo>
                  <a:pt x="1979" y="738"/>
                </a:lnTo>
                <a:lnTo>
                  <a:pt x="2359" y="244"/>
                </a:lnTo>
                <a:lnTo>
                  <a:pt x="2042" y="0"/>
                </a:lnTo>
                <a:lnTo>
                  <a:pt x="1779" y="342"/>
                </a:lnTo>
                <a:lnTo>
                  <a:pt x="1515" y="0"/>
                </a:lnTo>
                <a:lnTo>
                  <a:pt x="1198" y="244"/>
                </a:lnTo>
                <a:lnTo>
                  <a:pt x="1579" y="738"/>
                </a:lnTo>
                <a:lnTo>
                  <a:pt x="1579" y="1296"/>
                </a:lnTo>
                <a:lnTo>
                  <a:pt x="1184" y="902"/>
                </a:lnTo>
                <a:lnTo>
                  <a:pt x="1104" y="283"/>
                </a:lnTo>
                <a:lnTo>
                  <a:pt x="708" y="334"/>
                </a:lnTo>
                <a:lnTo>
                  <a:pt x="763" y="763"/>
                </a:lnTo>
                <a:lnTo>
                  <a:pt x="334" y="708"/>
                </a:lnTo>
                <a:lnTo>
                  <a:pt x="283" y="1104"/>
                </a:lnTo>
                <a:lnTo>
                  <a:pt x="902" y="1184"/>
                </a:lnTo>
                <a:lnTo>
                  <a:pt x="1296" y="1579"/>
                </a:lnTo>
                <a:lnTo>
                  <a:pt x="738" y="1579"/>
                </a:lnTo>
                <a:lnTo>
                  <a:pt x="244" y="1198"/>
                </a:lnTo>
                <a:lnTo>
                  <a:pt x="0" y="1515"/>
                </a:lnTo>
                <a:lnTo>
                  <a:pt x="342" y="1779"/>
                </a:lnTo>
                <a:lnTo>
                  <a:pt x="0" y="2042"/>
                </a:lnTo>
                <a:lnTo>
                  <a:pt x="244" y="2359"/>
                </a:lnTo>
                <a:lnTo>
                  <a:pt x="738" y="1979"/>
                </a:lnTo>
                <a:lnTo>
                  <a:pt x="1296" y="1979"/>
                </a:lnTo>
                <a:lnTo>
                  <a:pt x="902" y="2373"/>
                </a:lnTo>
                <a:lnTo>
                  <a:pt x="283" y="2453"/>
                </a:lnTo>
                <a:lnTo>
                  <a:pt x="334" y="2850"/>
                </a:lnTo>
                <a:lnTo>
                  <a:pt x="763" y="2794"/>
                </a:lnTo>
                <a:lnTo>
                  <a:pt x="708" y="3223"/>
                </a:lnTo>
                <a:lnTo>
                  <a:pt x="1104" y="3274"/>
                </a:lnTo>
                <a:lnTo>
                  <a:pt x="1184" y="2656"/>
                </a:lnTo>
                <a:lnTo>
                  <a:pt x="1579" y="2261"/>
                </a:lnTo>
                <a:lnTo>
                  <a:pt x="1579" y="2819"/>
                </a:lnTo>
                <a:lnTo>
                  <a:pt x="1198" y="3313"/>
                </a:lnTo>
                <a:lnTo>
                  <a:pt x="1515" y="3557"/>
                </a:lnTo>
                <a:lnTo>
                  <a:pt x="1779" y="3215"/>
                </a:lnTo>
                <a:lnTo>
                  <a:pt x="2042" y="3557"/>
                </a:lnTo>
                <a:lnTo>
                  <a:pt x="2359" y="3313"/>
                </a:lnTo>
                <a:lnTo>
                  <a:pt x="1979" y="2819"/>
                </a:lnTo>
                <a:lnTo>
                  <a:pt x="1979" y="2261"/>
                </a:lnTo>
                <a:lnTo>
                  <a:pt x="2373" y="2656"/>
                </a:lnTo>
                <a:lnTo>
                  <a:pt x="2453" y="3274"/>
                </a:lnTo>
                <a:lnTo>
                  <a:pt x="2850" y="3223"/>
                </a:lnTo>
                <a:lnTo>
                  <a:pt x="2794" y="2794"/>
                </a:lnTo>
                <a:lnTo>
                  <a:pt x="3223" y="2850"/>
                </a:lnTo>
                <a:lnTo>
                  <a:pt x="3274" y="2453"/>
                </a:lnTo>
                <a:lnTo>
                  <a:pt x="2656" y="2373"/>
                </a:lnTo>
                <a:lnTo>
                  <a:pt x="2261" y="1979"/>
                </a:lnTo>
                <a:lnTo>
                  <a:pt x="2819" y="1979"/>
                </a:lnTo>
                <a:lnTo>
                  <a:pt x="3313" y="2359"/>
                </a:lnTo>
                <a:lnTo>
                  <a:pt x="3557" y="2042"/>
                </a:lnTo>
                <a:lnTo>
                  <a:pt x="3215" y="1779"/>
                </a:lnTo>
                <a:lnTo>
                  <a:pt x="3557" y="1515"/>
                </a:lnTo>
                <a:close/>
              </a:path>
            </a:pathLst>
          </a:custGeom>
          <a:blipFill>
            <a:blip r:embed="rId10"/>
            <a:stretch>
              <a:fillRect l="-44658" r="-18012"/>
            </a:stretch>
          </a:blipFill>
          <a:ln>
            <a:noFill/>
          </a:ln>
        </p:spPr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74030B9-F628-4F87-8C3B-0F1F8C0BEAAE}"/>
              </a:ext>
            </a:extLst>
          </p:cNvPr>
          <p:cNvSpPr txBox="1"/>
          <p:nvPr/>
        </p:nvSpPr>
        <p:spPr>
          <a:xfrm>
            <a:off x="677991" y="282595"/>
            <a:ext cx="609824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Методы и формы работы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Беседа, конструирование, чтение художественной литературы, наблюдение.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ходе реализации проекта, педагоги ожидают следующие результаты: 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дети научатся определять по схеме - какую постройку можно сделать по схеме;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повысится их познавательный уровень и мыслительные функции;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обогатится словарный запас;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расширится кругозор.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A-DCR_C♡ral56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12191999" cy="6858000"/>
            <a:chOff x="0" y="0"/>
            <a:chExt cx="12191999" cy="6858000"/>
          </a:xfrm>
          <a:blipFill>
            <a:blip r:embed="rId12"/>
            <a:stretch>
              <a:fillRect l="-44658" r="-18012"/>
            </a:stretch>
          </a:blipFill>
        </p:grpSpPr>
        <p:sp>
          <p:nvSpPr>
            <p:cNvPr id="4" name="PA-矩形 3"/>
            <p:cNvSpPr/>
            <p:nvPr>
              <p:custDataLst>
                <p:tags r:id="rId9"/>
              </p:custDataLst>
            </p:nvPr>
          </p:nvSpPr>
          <p:spPr>
            <a:xfrm>
              <a:off x="7028121" y="0"/>
              <a:ext cx="5163878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solidFill>
                  <a:srgbClr val="7F7F7F"/>
                </a:solidFill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6" name="PA-矩形 5"/>
            <p:cNvSpPr/>
            <p:nvPr>
              <p:custDataLst>
                <p:tags r:id="rId10"/>
              </p:custDataLst>
            </p:nvPr>
          </p:nvSpPr>
          <p:spPr>
            <a:xfrm>
              <a:off x="0" y="2553235"/>
              <a:ext cx="1134935" cy="18273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solidFill>
                  <a:srgbClr val="7F7F7F"/>
                </a:solidFill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sp>
        <p:nvSpPr>
          <p:cNvPr id="9" name="PA-DCR_C♡ral57"/>
          <p:cNvSpPr>
            <a:spLocks noChangeAspect="1"/>
          </p:cNvSpPr>
          <p:nvPr>
            <p:custDataLst>
              <p:tags r:id="rId2"/>
            </p:custDataLst>
          </p:nvPr>
        </p:nvSpPr>
        <p:spPr bwMode="auto">
          <a:xfrm rot="1981247">
            <a:off x="6292355" y="3089646"/>
            <a:ext cx="609685" cy="608830"/>
          </a:xfrm>
          <a:custGeom>
            <a:avLst/>
            <a:gdLst>
              <a:gd name="T0" fmla="*/ 3313 w 3557"/>
              <a:gd name="T1" fmla="*/ 1198 h 3557"/>
              <a:gd name="T2" fmla="*/ 2261 w 3557"/>
              <a:gd name="T3" fmla="*/ 1579 h 3557"/>
              <a:gd name="T4" fmla="*/ 3274 w 3557"/>
              <a:gd name="T5" fmla="*/ 1104 h 3557"/>
              <a:gd name="T6" fmla="*/ 2794 w 3557"/>
              <a:gd name="T7" fmla="*/ 763 h 3557"/>
              <a:gd name="T8" fmla="*/ 2453 w 3557"/>
              <a:gd name="T9" fmla="*/ 283 h 3557"/>
              <a:gd name="T10" fmla="*/ 1979 w 3557"/>
              <a:gd name="T11" fmla="*/ 1296 h 3557"/>
              <a:gd name="T12" fmla="*/ 2359 w 3557"/>
              <a:gd name="T13" fmla="*/ 244 h 3557"/>
              <a:gd name="T14" fmla="*/ 1779 w 3557"/>
              <a:gd name="T15" fmla="*/ 342 h 3557"/>
              <a:gd name="T16" fmla="*/ 1198 w 3557"/>
              <a:gd name="T17" fmla="*/ 244 h 3557"/>
              <a:gd name="T18" fmla="*/ 1579 w 3557"/>
              <a:gd name="T19" fmla="*/ 1296 h 3557"/>
              <a:gd name="T20" fmla="*/ 1104 w 3557"/>
              <a:gd name="T21" fmla="*/ 283 h 3557"/>
              <a:gd name="T22" fmla="*/ 763 w 3557"/>
              <a:gd name="T23" fmla="*/ 763 h 3557"/>
              <a:gd name="T24" fmla="*/ 283 w 3557"/>
              <a:gd name="T25" fmla="*/ 1104 h 3557"/>
              <a:gd name="T26" fmla="*/ 1296 w 3557"/>
              <a:gd name="T27" fmla="*/ 1579 h 3557"/>
              <a:gd name="T28" fmla="*/ 244 w 3557"/>
              <a:gd name="T29" fmla="*/ 1198 h 3557"/>
              <a:gd name="T30" fmla="*/ 342 w 3557"/>
              <a:gd name="T31" fmla="*/ 1779 h 3557"/>
              <a:gd name="T32" fmla="*/ 244 w 3557"/>
              <a:gd name="T33" fmla="*/ 2359 h 3557"/>
              <a:gd name="T34" fmla="*/ 1296 w 3557"/>
              <a:gd name="T35" fmla="*/ 1979 h 3557"/>
              <a:gd name="T36" fmla="*/ 283 w 3557"/>
              <a:gd name="T37" fmla="*/ 2453 h 3557"/>
              <a:gd name="T38" fmla="*/ 763 w 3557"/>
              <a:gd name="T39" fmla="*/ 2794 h 3557"/>
              <a:gd name="T40" fmla="*/ 1104 w 3557"/>
              <a:gd name="T41" fmla="*/ 3274 h 3557"/>
              <a:gd name="T42" fmla="*/ 1579 w 3557"/>
              <a:gd name="T43" fmla="*/ 2261 h 3557"/>
              <a:gd name="T44" fmla="*/ 1198 w 3557"/>
              <a:gd name="T45" fmla="*/ 3313 h 3557"/>
              <a:gd name="T46" fmla="*/ 1779 w 3557"/>
              <a:gd name="T47" fmla="*/ 3215 h 3557"/>
              <a:gd name="T48" fmla="*/ 2359 w 3557"/>
              <a:gd name="T49" fmla="*/ 3313 h 3557"/>
              <a:gd name="T50" fmla="*/ 1979 w 3557"/>
              <a:gd name="T51" fmla="*/ 2261 h 3557"/>
              <a:gd name="T52" fmla="*/ 2453 w 3557"/>
              <a:gd name="T53" fmla="*/ 3274 h 3557"/>
              <a:gd name="T54" fmla="*/ 2794 w 3557"/>
              <a:gd name="T55" fmla="*/ 2794 h 3557"/>
              <a:gd name="T56" fmla="*/ 3274 w 3557"/>
              <a:gd name="T57" fmla="*/ 2453 h 3557"/>
              <a:gd name="T58" fmla="*/ 2261 w 3557"/>
              <a:gd name="T59" fmla="*/ 1979 h 3557"/>
              <a:gd name="T60" fmla="*/ 3313 w 3557"/>
              <a:gd name="T61" fmla="*/ 2359 h 3557"/>
              <a:gd name="T62" fmla="*/ 3215 w 3557"/>
              <a:gd name="T63" fmla="*/ 1779 h 3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557" h="3557">
                <a:moveTo>
                  <a:pt x="3557" y="1515"/>
                </a:moveTo>
                <a:lnTo>
                  <a:pt x="3313" y="1198"/>
                </a:lnTo>
                <a:lnTo>
                  <a:pt x="2819" y="1579"/>
                </a:lnTo>
                <a:lnTo>
                  <a:pt x="2261" y="1579"/>
                </a:lnTo>
                <a:lnTo>
                  <a:pt x="2656" y="1184"/>
                </a:lnTo>
                <a:lnTo>
                  <a:pt x="3274" y="1104"/>
                </a:lnTo>
                <a:lnTo>
                  <a:pt x="3223" y="708"/>
                </a:lnTo>
                <a:lnTo>
                  <a:pt x="2794" y="763"/>
                </a:lnTo>
                <a:lnTo>
                  <a:pt x="2850" y="334"/>
                </a:lnTo>
                <a:lnTo>
                  <a:pt x="2453" y="283"/>
                </a:lnTo>
                <a:lnTo>
                  <a:pt x="2373" y="902"/>
                </a:lnTo>
                <a:lnTo>
                  <a:pt x="1979" y="1296"/>
                </a:lnTo>
                <a:lnTo>
                  <a:pt x="1979" y="738"/>
                </a:lnTo>
                <a:lnTo>
                  <a:pt x="2359" y="244"/>
                </a:lnTo>
                <a:lnTo>
                  <a:pt x="2042" y="0"/>
                </a:lnTo>
                <a:lnTo>
                  <a:pt x="1779" y="342"/>
                </a:lnTo>
                <a:lnTo>
                  <a:pt x="1515" y="0"/>
                </a:lnTo>
                <a:lnTo>
                  <a:pt x="1198" y="244"/>
                </a:lnTo>
                <a:lnTo>
                  <a:pt x="1579" y="738"/>
                </a:lnTo>
                <a:lnTo>
                  <a:pt x="1579" y="1296"/>
                </a:lnTo>
                <a:lnTo>
                  <a:pt x="1184" y="902"/>
                </a:lnTo>
                <a:lnTo>
                  <a:pt x="1104" y="283"/>
                </a:lnTo>
                <a:lnTo>
                  <a:pt x="708" y="334"/>
                </a:lnTo>
                <a:lnTo>
                  <a:pt x="763" y="763"/>
                </a:lnTo>
                <a:lnTo>
                  <a:pt x="334" y="708"/>
                </a:lnTo>
                <a:lnTo>
                  <a:pt x="283" y="1104"/>
                </a:lnTo>
                <a:lnTo>
                  <a:pt x="902" y="1184"/>
                </a:lnTo>
                <a:lnTo>
                  <a:pt x="1296" y="1579"/>
                </a:lnTo>
                <a:lnTo>
                  <a:pt x="738" y="1579"/>
                </a:lnTo>
                <a:lnTo>
                  <a:pt x="244" y="1198"/>
                </a:lnTo>
                <a:lnTo>
                  <a:pt x="0" y="1515"/>
                </a:lnTo>
                <a:lnTo>
                  <a:pt x="342" y="1779"/>
                </a:lnTo>
                <a:lnTo>
                  <a:pt x="0" y="2042"/>
                </a:lnTo>
                <a:lnTo>
                  <a:pt x="244" y="2359"/>
                </a:lnTo>
                <a:lnTo>
                  <a:pt x="738" y="1979"/>
                </a:lnTo>
                <a:lnTo>
                  <a:pt x="1296" y="1979"/>
                </a:lnTo>
                <a:lnTo>
                  <a:pt x="902" y="2373"/>
                </a:lnTo>
                <a:lnTo>
                  <a:pt x="283" y="2453"/>
                </a:lnTo>
                <a:lnTo>
                  <a:pt x="334" y="2850"/>
                </a:lnTo>
                <a:lnTo>
                  <a:pt x="763" y="2794"/>
                </a:lnTo>
                <a:lnTo>
                  <a:pt x="708" y="3223"/>
                </a:lnTo>
                <a:lnTo>
                  <a:pt x="1104" y="3274"/>
                </a:lnTo>
                <a:lnTo>
                  <a:pt x="1184" y="2656"/>
                </a:lnTo>
                <a:lnTo>
                  <a:pt x="1579" y="2261"/>
                </a:lnTo>
                <a:lnTo>
                  <a:pt x="1579" y="2819"/>
                </a:lnTo>
                <a:lnTo>
                  <a:pt x="1198" y="3313"/>
                </a:lnTo>
                <a:lnTo>
                  <a:pt x="1515" y="3557"/>
                </a:lnTo>
                <a:lnTo>
                  <a:pt x="1779" y="3215"/>
                </a:lnTo>
                <a:lnTo>
                  <a:pt x="2042" y="3557"/>
                </a:lnTo>
                <a:lnTo>
                  <a:pt x="2359" y="3313"/>
                </a:lnTo>
                <a:lnTo>
                  <a:pt x="1979" y="2819"/>
                </a:lnTo>
                <a:lnTo>
                  <a:pt x="1979" y="2261"/>
                </a:lnTo>
                <a:lnTo>
                  <a:pt x="2373" y="2656"/>
                </a:lnTo>
                <a:lnTo>
                  <a:pt x="2453" y="3274"/>
                </a:lnTo>
                <a:lnTo>
                  <a:pt x="2850" y="3223"/>
                </a:lnTo>
                <a:lnTo>
                  <a:pt x="2794" y="2794"/>
                </a:lnTo>
                <a:lnTo>
                  <a:pt x="3223" y="2850"/>
                </a:lnTo>
                <a:lnTo>
                  <a:pt x="3274" y="2453"/>
                </a:lnTo>
                <a:lnTo>
                  <a:pt x="2656" y="2373"/>
                </a:lnTo>
                <a:lnTo>
                  <a:pt x="2261" y="1979"/>
                </a:lnTo>
                <a:lnTo>
                  <a:pt x="2819" y="1979"/>
                </a:lnTo>
                <a:lnTo>
                  <a:pt x="3313" y="2359"/>
                </a:lnTo>
                <a:lnTo>
                  <a:pt x="3557" y="2042"/>
                </a:lnTo>
                <a:lnTo>
                  <a:pt x="3215" y="1779"/>
                </a:lnTo>
                <a:lnTo>
                  <a:pt x="3557" y="1515"/>
                </a:lnTo>
                <a:close/>
              </a:path>
            </a:pathLst>
          </a:custGeom>
          <a:blipFill>
            <a:blip r:embed="rId12"/>
            <a:stretch>
              <a:fillRect l="-44658" r="-18012"/>
            </a:stretch>
          </a:blipFill>
          <a:ln>
            <a:noFill/>
          </a:ln>
        </p:spPr>
      </p:sp>
      <p:sp>
        <p:nvSpPr>
          <p:cNvPr id="10" name="PA-DCR_C♡ral58"/>
          <p:cNvSpPr>
            <a:spLocks noChangeAspect="1"/>
          </p:cNvSpPr>
          <p:nvPr>
            <p:custDataLst>
              <p:tags r:id="rId3"/>
            </p:custDataLst>
          </p:nvPr>
        </p:nvSpPr>
        <p:spPr bwMode="auto">
          <a:xfrm rot="1981247">
            <a:off x="332185" y="303555"/>
            <a:ext cx="770021" cy="768941"/>
          </a:xfrm>
          <a:custGeom>
            <a:avLst/>
            <a:gdLst>
              <a:gd name="T0" fmla="*/ 3313 w 3557"/>
              <a:gd name="T1" fmla="*/ 1198 h 3557"/>
              <a:gd name="T2" fmla="*/ 2261 w 3557"/>
              <a:gd name="T3" fmla="*/ 1579 h 3557"/>
              <a:gd name="T4" fmla="*/ 3274 w 3557"/>
              <a:gd name="T5" fmla="*/ 1104 h 3557"/>
              <a:gd name="T6" fmla="*/ 2794 w 3557"/>
              <a:gd name="T7" fmla="*/ 763 h 3557"/>
              <a:gd name="T8" fmla="*/ 2453 w 3557"/>
              <a:gd name="T9" fmla="*/ 283 h 3557"/>
              <a:gd name="T10" fmla="*/ 1979 w 3557"/>
              <a:gd name="T11" fmla="*/ 1296 h 3557"/>
              <a:gd name="T12" fmla="*/ 2359 w 3557"/>
              <a:gd name="T13" fmla="*/ 244 h 3557"/>
              <a:gd name="T14" fmla="*/ 1779 w 3557"/>
              <a:gd name="T15" fmla="*/ 342 h 3557"/>
              <a:gd name="T16" fmla="*/ 1198 w 3557"/>
              <a:gd name="T17" fmla="*/ 244 h 3557"/>
              <a:gd name="T18" fmla="*/ 1579 w 3557"/>
              <a:gd name="T19" fmla="*/ 1296 h 3557"/>
              <a:gd name="T20" fmla="*/ 1104 w 3557"/>
              <a:gd name="T21" fmla="*/ 283 h 3557"/>
              <a:gd name="T22" fmla="*/ 763 w 3557"/>
              <a:gd name="T23" fmla="*/ 763 h 3557"/>
              <a:gd name="T24" fmla="*/ 283 w 3557"/>
              <a:gd name="T25" fmla="*/ 1104 h 3557"/>
              <a:gd name="T26" fmla="*/ 1296 w 3557"/>
              <a:gd name="T27" fmla="*/ 1579 h 3557"/>
              <a:gd name="T28" fmla="*/ 244 w 3557"/>
              <a:gd name="T29" fmla="*/ 1198 h 3557"/>
              <a:gd name="T30" fmla="*/ 342 w 3557"/>
              <a:gd name="T31" fmla="*/ 1779 h 3557"/>
              <a:gd name="T32" fmla="*/ 244 w 3557"/>
              <a:gd name="T33" fmla="*/ 2359 h 3557"/>
              <a:gd name="T34" fmla="*/ 1296 w 3557"/>
              <a:gd name="T35" fmla="*/ 1979 h 3557"/>
              <a:gd name="T36" fmla="*/ 283 w 3557"/>
              <a:gd name="T37" fmla="*/ 2453 h 3557"/>
              <a:gd name="T38" fmla="*/ 763 w 3557"/>
              <a:gd name="T39" fmla="*/ 2794 h 3557"/>
              <a:gd name="T40" fmla="*/ 1104 w 3557"/>
              <a:gd name="T41" fmla="*/ 3274 h 3557"/>
              <a:gd name="T42" fmla="*/ 1579 w 3557"/>
              <a:gd name="T43" fmla="*/ 2261 h 3557"/>
              <a:gd name="T44" fmla="*/ 1198 w 3557"/>
              <a:gd name="T45" fmla="*/ 3313 h 3557"/>
              <a:gd name="T46" fmla="*/ 1779 w 3557"/>
              <a:gd name="T47" fmla="*/ 3215 h 3557"/>
              <a:gd name="T48" fmla="*/ 2359 w 3557"/>
              <a:gd name="T49" fmla="*/ 3313 h 3557"/>
              <a:gd name="T50" fmla="*/ 1979 w 3557"/>
              <a:gd name="T51" fmla="*/ 2261 h 3557"/>
              <a:gd name="T52" fmla="*/ 2453 w 3557"/>
              <a:gd name="T53" fmla="*/ 3274 h 3557"/>
              <a:gd name="T54" fmla="*/ 2794 w 3557"/>
              <a:gd name="T55" fmla="*/ 2794 h 3557"/>
              <a:gd name="T56" fmla="*/ 3274 w 3557"/>
              <a:gd name="T57" fmla="*/ 2453 h 3557"/>
              <a:gd name="T58" fmla="*/ 2261 w 3557"/>
              <a:gd name="T59" fmla="*/ 1979 h 3557"/>
              <a:gd name="T60" fmla="*/ 3313 w 3557"/>
              <a:gd name="T61" fmla="*/ 2359 h 3557"/>
              <a:gd name="T62" fmla="*/ 3215 w 3557"/>
              <a:gd name="T63" fmla="*/ 1779 h 3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557" h="3557">
                <a:moveTo>
                  <a:pt x="3557" y="1515"/>
                </a:moveTo>
                <a:lnTo>
                  <a:pt x="3313" y="1198"/>
                </a:lnTo>
                <a:lnTo>
                  <a:pt x="2819" y="1579"/>
                </a:lnTo>
                <a:lnTo>
                  <a:pt x="2261" y="1579"/>
                </a:lnTo>
                <a:lnTo>
                  <a:pt x="2656" y="1184"/>
                </a:lnTo>
                <a:lnTo>
                  <a:pt x="3274" y="1104"/>
                </a:lnTo>
                <a:lnTo>
                  <a:pt x="3223" y="708"/>
                </a:lnTo>
                <a:lnTo>
                  <a:pt x="2794" y="763"/>
                </a:lnTo>
                <a:lnTo>
                  <a:pt x="2850" y="334"/>
                </a:lnTo>
                <a:lnTo>
                  <a:pt x="2453" y="283"/>
                </a:lnTo>
                <a:lnTo>
                  <a:pt x="2373" y="902"/>
                </a:lnTo>
                <a:lnTo>
                  <a:pt x="1979" y="1296"/>
                </a:lnTo>
                <a:lnTo>
                  <a:pt x="1979" y="738"/>
                </a:lnTo>
                <a:lnTo>
                  <a:pt x="2359" y="244"/>
                </a:lnTo>
                <a:lnTo>
                  <a:pt x="2042" y="0"/>
                </a:lnTo>
                <a:lnTo>
                  <a:pt x="1779" y="342"/>
                </a:lnTo>
                <a:lnTo>
                  <a:pt x="1515" y="0"/>
                </a:lnTo>
                <a:lnTo>
                  <a:pt x="1198" y="244"/>
                </a:lnTo>
                <a:lnTo>
                  <a:pt x="1579" y="738"/>
                </a:lnTo>
                <a:lnTo>
                  <a:pt x="1579" y="1296"/>
                </a:lnTo>
                <a:lnTo>
                  <a:pt x="1184" y="902"/>
                </a:lnTo>
                <a:lnTo>
                  <a:pt x="1104" y="283"/>
                </a:lnTo>
                <a:lnTo>
                  <a:pt x="708" y="334"/>
                </a:lnTo>
                <a:lnTo>
                  <a:pt x="763" y="763"/>
                </a:lnTo>
                <a:lnTo>
                  <a:pt x="334" y="708"/>
                </a:lnTo>
                <a:lnTo>
                  <a:pt x="283" y="1104"/>
                </a:lnTo>
                <a:lnTo>
                  <a:pt x="902" y="1184"/>
                </a:lnTo>
                <a:lnTo>
                  <a:pt x="1296" y="1579"/>
                </a:lnTo>
                <a:lnTo>
                  <a:pt x="738" y="1579"/>
                </a:lnTo>
                <a:lnTo>
                  <a:pt x="244" y="1198"/>
                </a:lnTo>
                <a:lnTo>
                  <a:pt x="0" y="1515"/>
                </a:lnTo>
                <a:lnTo>
                  <a:pt x="342" y="1779"/>
                </a:lnTo>
                <a:lnTo>
                  <a:pt x="0" y="2042"/>
                </a:lnTo>
                <a:lnTo>
                  <a:pt x="244" y="2359"/>
                </a:lnTo>
                <a:lnTo>
                  <a:pt x="738" y="1979"/>
                </a:lnTo>
                <a:lnTo>
                  <a:pt x="1296" y="1979"/>
                </a:lnTo>
                <a:lnTo>
                  <a:pt x="902" y="2373"/>
                </a:lnTo>
                <a:lnTo>
                  <a:pt x="283" y="2453"/>
                </a:lnTo>
                <a:lnTo>
                  <a:pt x="334" y="2850"/>
                </a:lnTo>
                <a:lnTo>
                  <a:pt x="763" y="2794"/>
                </a:lnTo>
                <a:lnTo>
                  <a:pt x="708" y="3223"/>
                </a:lnTo>
                <a:lnTo>
                  <a:pt x="1104" y="3274"/>
                </a:lnTo>
                <a:lnTo>
                  <a:pt x="1184" y="2656"/>
                </a:lnTo>
                <a:lnTo>
                  <a:pt x="1579" y="2261"/>
                </a:lnTo>
                <a:lnTo>
                  <a:pt x="1579" y="2819"/>
                </a:lnTo>
                <a:lnTo>
                  <a:pt x="1198" y="3313"/>
                </a:lnTo>
                <a:lnTo>
                  <a:pt x="1515" y="3557"/>
                </a:lnTo>
                <a:lnTo>
                  <a:pt x="1779" y="3215"/>
                </a:lnTo>
                <a:lnTo>
                  <a:pt x="2042" y="3557"/>
                </a:lnTo>
                <a:lnTo>
                  <a:pt x="2359" y="3313"/>
                </a:lnTo>
                <a:lnTo>
                  <a:pt x="1979" y="2819"/>
                </a:lnTo>
                <a:lnTo>
                  <a:pt x="1979" y="2261"/>
                </a:lnTo>
                <a:lnTo>
                  <a:pt x="2373" y="2656"/>
                </a:lnTo>
                <a:lnTo>
                  <a:pt x="2453" y="3274"/>
                </a:lnTo>
                <a:lnTo>
                  <a:pt x="2850" y="3223"/>
                </a:lnTo>
                <a:lnTo>
                  <a:pt x="2794" y="2794"/>
                </a:lnTo>
                <a:lnTo>
                  <a:pt x="3223" y="2850"/>
                </a:lnTo>
                <a:lnTo>
                  <a:pt x="3274" y="2453"/>
                </a:lnTo>
                <a:lnTo>
                  <a:pt x="2656" y="2373"/>
                </a:lnTo>
                <a:lnTo>
                  <a:pt x="2261" y="1979"/>
                </a:lnTo>
                <a:lnTo>
                  <a:pt x="2819" y="1979"/>
                </a:lnTo>
                <a:lnTo>
                  <a:pt x="3313" y="2359"/>
                </a:lnTo>
                <a:lnTo>
                  <a:pt x="3557" y="2042"/>
                </a:lnTo>
                <a:lnTo>
                  <a:pt x="3215" y="1779"/>
                </a:lnTo>
                <a:lnTo>
                  <a:pt x="3557" y="1515"/>
                </a:lnTo>
                <a:close/>
              </a:path>
            </a:pathLst>
          </a:custGeom>
          <a:blipFill>
            <a:blip r:embed="rId12"/>
            <a:stretch>
              <a:fillRect l="-44658" r="-18012"/>
            </a:stretch>
          </a:blipFill>
          <a:ln>
            <a:noFill/>
          </a:ln>
        </p:spPr>
      </p:sp>
      <p:sp>
        <p:nvSpPr>
          <p:cNvPr id="11" name="PA-DCR_C♡ral59"/>
          <p:cNvSpPr>
            <a:spLocks noChangeAspect="1"/>
          </p:cNvSpPr>
          <p:nvPr>
            <p:custDataLst>
              <p:tags r:id="rId4"/>
            </p:custDataLst>
          </p:nvPr>
        </p:nvSpPr>
        <p:spPr bwMode="auto">
          <a:xfrm rot="1981247">
            <a:off x="6043842" y="6132219"/>
            <a:ext cx="609685" cy="608830"/>
          </a:xfrm>
          <a:custGeom>
            <a:avLst/>
            <a:gdLst>
              <a:gd name="T0" fmla="*/ 3313 w 3557"/>
              <a:gd name="T1" fmla="*/ 1198 h 3557"/>
              <a:gd name="T2" fmla="*/ 2261 w 3557"/>
              <a:gd name="T3" fmla="*/ 1579 h 3557"/>
              <a:gd name="T4" fmla="*/ 3274 w 3557"/>
              <a:gd name="T5" fmla="*/ 1104 h 3557"/>
              <a:gd name="T6" fmla="*/ 2794 w 3557"/>
              <a:gd name="T7" fmla="*/ 763 h 3557"/>
              <a:gd name="T8" fmla="*/ 2453 w 3557"/>
              <a:gd name="T9" fmla="*/ 283 h 3557"/>
              <a:gd name="T10" fmla="*/ 1979 w 3557"/>
              <a:gd name="T11" fmla="*/ 1296 h 3557"/>
              <a:gd name="T12" fmla="*/ 2359 w 3557"/>
              <a:gd name="T13" fmla="*/ 244 h 3557"/>
              <a:gd name="T14" fmla="*/ 1779 w 3557"/>
              <a:gd name="T15" fmla="*/ 342 h 3557"/>
              <a:gd name="T16" fmla="*/ 1198 w 3557"/>
              <a:gd name="T17" fmla="*/ 244 h 3557"/>
              <a:gd name="T18" fmla="*/ 1579 w 3557"/>
              <a:gd name="T19" fmla="*/ 1296 h 3557"/>
              <a:gd name="T20" fmla="*/ 1104 w 3557"/>
              <a:gd name="T21" fmla="*/ 283 h 3557"/>
              <a:gd name="T22" fmla="*/ 763 w 3557"/>
              <a:gd name="T23" fmla="*/ 763 h 3557"/>
              <a:gd name="T24" fmla="*/ 283 w 3557"/>
              <a:gd name="T25" fmla="*/ 1104 h 3557"/>
              <a:gd name="T26" fmla="*/ 1296 w 3557"/>
              <a:gd name="T27" fmla="*/ 1579 h 3557"/>
              <a:gd name="T28" fmla="*/ 244 w 3557"/>
              <a:gd name="T29" fmla="*/ 1198 h 3557"/>
              <a:gd name="T30" fmla="*/ 342 w 3557"/>
              <a:gd name="T31" fmla="*/ 1779 h 3557"/>
              <a:gd name="T32" fmla="*/ 244 w 3557"/>
              <a:gd name="T33" fmla="*/ 2359 h 3557"/>
              <a:gd name="T34" fmla="*/ 1296 w 3557"/>
              <a:gd name="T35" fmla="*/ 1979 h 3557"/>
              <a:gd name="T36" fmla="*/ 283 w 3557"/>
              <a:gd name="T37" fmla="*/ 2453 h 3557"/>
              <a:gd name="T38" fmla="*/ 763 w 3557"/>
              <a:gd name="T39" fmla="*/ 2794 h 3557"/>
              <a:gd name="T40" fmla="*/ 1104 w 3557"/>
              <a:gd name="T41" fmla="*/ 3274 h 3557"/>
              <a:gd name="T42" fmla="*/ 1579 w 3557"/>
              <a:gd name="T43" fmla="*/ 2261 h 3557"/>
              <a:gd name="T44" fmla="*/ 1198 w 3557"/>
              <a:gd name="T45" fmla="*/ 3313 h 3557"/>
              <a:gd name="T46" fmla="*/ 1779 w 3557"/>
              <a:gd name="T47" fmla="*/ 3215 h 3557"/>
              <a:gd name="T48" fmla="*/ 2359 w 3557"/>
              <a:gd name="T49" fmla="*/ 3313 h 3557"/>
              <a:gd name="T50" fmla="*/ 1979 w 3557"/>
              <a:gd name="T51" fmla="*/ 2261 h 3557"/>
              <a:gd name="T52" fmla="*/ 2453 w 3557"/>
              <a:gd name="T53" fmla="*/ 3274 h 3557"/>
              <a:gd name="T54" fmla="*/ 2794 w 3557"/>
              <a:gd name="T55" fmla="*/ 2794 h 3557"/>
              <a:gd name="T56" fmla="*/ 3274 w 3557"/>
              <a:gd name="T57" fmla="*/ 2453 h 3557"/>
              <a:gd name="T58" fmla="*/ 2261 w 3557"/>
              <a:gd name="T59" fmla="*/ 1979 h 3557"/>
              <a:gd name="T60" fmla="*/ 3313 w 3557"/>
              <a:gd name="T61" fmla="*/ 2359 h 3557"/>
              <a:gd name="T62" fmla="*/ 3215 w 3557"/>
              <a:gd name="T63" fmla="*/ 1779 h 3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557" h="3557">
                <a:moveTo>
                  <a:pt x="3557" y="1515"/>
                </a:moveTo>
                <a:lnTo>
                  <a:pt x="3313" y="1198"/>
                </a:lnTo>
                <a:lnTo>
                  <a:pt x="2819" y="1579"/>
                </a:lnTo>
                <a:lnTo>
                  <a:pt x="2261" y="1579"/>
                </a:lnTo>
                <a:lnTo>
                  <a:pt x="2656" y="1184"/>
                </a:lnTo>
                <a:lnTo>
                  <a:pt x="3274" y="1104"/>
                </a:lnTo>
                <a:lnTo>
                  <a:pt x="3223" y="708"/>
                </a:lnTo>
                <a:lnTo>
                  <a:pt x="2794" y="763"/>
                </a:lnTo>
                <a:lnTo>
                  <a:pt x="2850" y="334"/>
                </a:lnTo>
                <a:lnTo>
                  <a:pt x="2453" y="283"/>
                </a:lnTo>
                <a:lnTo>
                  <a:pt x="2373" y="902"/>
                </a:lnTo>
                <a:lnTo>
                  <a:pt x="1979" y="1296"/>
                </a:lnTo>
                <a:lnTo>
                  <a:pt x="1979" y="738"/>
                </a:lnTo>
                <a:lnTo>
                  <a:pt x="2359" y="244"/>
                </a:lnTo>
                <a:lnTo>
                  <a:pt x="2042" y="0"/>
                </a:lnTo>
                <a:lnTo>
                  <a:pt x="1779" y="342"/>
                </a:lnTo>
                <a:lnTo>
                  <a:pt x="1515" y="0"/>
                </a:lnTo>
                <a:lnTo>
                  <a:pt x="1198" y="244"/>
                </a:lnTo>
                <a:lnTo>
                  <a:pt x="1579" y="738"/>
                </a:lnTo>
                <a:lnTo>
                  <a:pt x="1579" y="1296"/>
                </a:lnTo>
                <a:lnTo>
                  <a:pt x="1184" y="902"/>
                </a:lnTo>
                <a:lnTo>
                  <a:pt x="1104" y="283"/>
                </a:lnTo>
                <a:lnTo>
                  <a:pt x="708" y="334"/>
                </a:lnTo>
                <a:lnTo>
                  <a:pt x="763" y="763"/>
                </a:lnTo>
                <a:lnTo>
                  <a:pt x="334" y="708"/>
                </a:lnTo>
                <a:lnTo>
                  <a:pt x="283" y="1104"/>
                </a:lnTo>
                <a:lnTo>
                  <a:pt x="902" y="1184"/>
                </a:lnTo>
                <a:lnTo>
                  <a:pt x="1296" y="1579"/>
                </a:lnTo>
                <a:lnTo>
                  <a:pt x="738" y="1579"/>
                </a:lnTo>
                <a:lnTo>
                  <a:pt x="244" y="1198"/>
                </a:lnTo>
                <a:lnTo>
                  <a:pt x="0" y="1515"/>
                </a:lnTo>
                <a:lnTo>
                  <a:pt x="342" y="1779"/>
                </a:lnTo>
                <a:lnTo>
                  <a:pt x="0" y="2042"/>
                </a:lnTo>
                <a:lnTo>
                  <a:pt x="244" y="2359"/>
                </a:lnTo>
                <a:lnTo>
                  <a:pt x="738" y="1979"/>
                </a:lnTo>
                <a:lnTo>
                  <a:pt x="1296" y="1979"/>
                </a:lnTo>
                <a:lnTo>
                  <a:pt x="902" y="2373"/>
                </a:lnTo>
                <a:lnTo>
                  <a:pt x="283" y="2453"/>
                </a:lnTo>
                <a:lnTo>
                  <a:pt x="334" y="2850"/>
                </a:lnTo>
                <a:lnTo>
                  <a:pt x="763" y="2794"/>
                </a:lnTo>
                <a:lnTo>
                  <a:pt x="708" y="3223"/>
                </a:lnTo>
                <a:lnTo>
                  <a:pt x="1104" y="3274"/>
                </a:lnTo>
                <a:lnTo>
                  <a:pt x="1184" y="2656"/>
                </a:lnTo>
                <a:lnTo>
                  <a:pt x="1579" y="2261"/>
                </a:lnTo>
                <a:lnTo>
                  <a:pt x="1579" y="2819"/>
                </a:lnTo>
                <a:lnTo>
                  <a:pt x="1198" y="3313"/>
                </a:lnTo>
                <a:lnTo>
                  <a:pt x="1515" y="3557"/>
                </a:lnTo>
                <a:lnTo>
                  <a:pt x="1779" y="3215"/>
                </a:lnTo>
                <a:lnTo>
                  <a:pt x="2042" y="3557"/>
                </a:lnTo>
                <a:lnTo>
                  <a:pt x="2359" y="3313"/>
                </a:lnTo>
                <a:lnTo>
                  <a:pt x="1979" y="2819"/>
                </a:lnTo>
                <a:lnTo>
                  <a:pt x="1979" y="2261"/>
                </a:lnTo>
                <a:lnTo>
                  <a:pt x="2373" y="2656"/>
                </a:lnTo>
                <a:lnTo>
                  <a:pt x="2453" y="3274"/>
                </a:lnTo>
                <a:lnTo>
                  <a:pt x="2850" y="3223"/>
                </a:lnTo>
                <a:lnTo>
                  <a:pt x="2794" y="2794"/>
                </a:lnTo>
                <a:lnTo>
                  <a:pt x="3223" y="2850"/>
                </a:lnTo>
                <a:lnTo>
                  <a:pt x="3274" y="2453"/>
                </a:lnTo>
                <a:lnTo>
                  <a:pt x="2656" y="2373"/>
                </a:lnTo>
                <a:lnTo>
                  <a:pt x="2261" y="1979"/>
                </a:lnTo>
                <a:lnTo>
                  <a:pt x="2819" y="1979"/>
                </a:lnTo>
                <a:lnTo>
                  <a:pt x="3313" y="2359"/>
                </a:lnTo>
                <a:lnTo>
                  <a:pt x="3557" y="2042"/>
                </a:lnTo>
                <a:lnTo>
                  <a:pt x="3215" y="1779"/>
                </a:lnTo>
                <a:lnTo>
                  <a:pt x="3557" y="1515"/>
                </a:lnTo>
                <a:close/>
              </a:path>
            </a:pathLst>
          </a:custGeom>
          <a:blipFill>
            <a:blip r:embed="rId12"/>
            <a:stretch>
              <a:fillRect l="-44658" r="-18012"/>
            </a:stretch>
          </a:blipFill>
          <a:ln>
            <a:noFill/>
          </a:ln>
        </p:spPr>
      </p:sp>
      <p:grpSp>
        <p:nvGrpSpPr>
          <p:cNvPr id="3" name="PA-DCR_C♡ral60"/>
          <p:cNvGrpSpPr/>
          <p:nvPr>
            <p:custDataLst>
              <p:tags r:id="rId5"/>
            </p:custDataLst>
          </p:nvPr>
        </p:nvGrpSpPr>
        <p:grpSpPr>
          <a:xfrm>
            <a:off x="393895" y="5588028"/>
            <a:ext cx="3744931" cy="1241346"/>
            <a:chOff x="601804" y="4624700"/>
            <a:chExt cx="3744931" cy="1241346"/>
          </a:xfrm>
        </p:grpSpPr>
        <p:sp>
          <p:nvSpPr>
            <p:cNvPr id="12" name="PA-snowflake_112773"/>
            <p:cNvSpPr>
              <a:spLocks noChangeAspect="1"/>
            </p:cNvSpPr>
            <p:nvPr>
              <p:custDataLst>
                <p:tags r:id="rId6"/>
              </p:custDataLst>
            </p:nvPr>
          </p:nvSpPr>
          <p:spPr bwMode="auto">
            <a:xfrm rot="1981247">
              <a:off x="601804" y="4928524"/>
              <a:ext cx="449806" cy="442422"/>
            </a:xfrm>
            <a:custGeom>
              <a:avLst/>
              <a:gdLst>
                <a:gd name="T0" fmla="*/ 3313 w 3557"/>
                <a:gd name="T1" fmla="*/ 1198 h 3557"/>
                <a:gd name="T2" fmla="*/ 2261 w 3557"/>
                <a:gd name="T3" fmla="*/ 1579 h 3557"/>
                <a:gd name="T4" fmla="*/ 3274 w 3557"/>
                <a:gd name="T5" fmla="*/ 1104 h 3557"/>
                <a:gd name="T6" fmla="*/ 2794 w 3557"/>
                <a:gd name="T7" fmla="*/ 763 h 3557"/>
                <a:gd name="T8" fmla="*/ 2453 w 3557"/>
                <a:gd name="T9" fmla="*/ 283 h 3557"/>
                <a:gd name="T10" fmla="*/ 1979 w 3557"/>
                <a:gd name="T11" fmla="*/ 1296 h 3557"/>
                <a:gd name="T12" fmla="*/ 2359 w 3557"/>
                <a:gd name="T13" fmla="*/ 244 h 3557"/>
                <a:gd name="T14" fmla="*/ 1779 w 3557"/>
                <a:gd name="T15" fmla="*/ 342 h 3557"/>
                <a:gd name="T16" fmla="*/ 1198 w 3557"/>
                <a:gd name="T17" fmla="*/ 244 h 3557"/>
                <a:gd name="T18" fmla="*/ 1579 w 3557"/>
                <a:gd name="T19" fmla="*/ 1296 h 3557"/>
                <a:gd name="T20" fmla="*/ 1104 w 3557"/>
                <a:gd name="T21" fmla="*/ 283 h 3557"/>
                <a:gd name="T22" fmla="*/ 763 w 3557"/>
                <a:gd name="T23" fmla="*/ 763 h 3557"/>
                <a:gd name="T24" fmla="*/ 283 w 3557"/>
                <a:gd name="T25" fmla="*/ 1104 h 3557"/>
                <a:gd name="T26" fmla="*/ 1296 w 3557"/>
                <a:gd name="T27" fmla="*/ 1579 h 3557"/>
                <a:gd name="T28" fmla="*/ 244 w 3557"/>
                <a:gd name="T29" fmla="*/ 1198 h 3557"/>
                <a:gd name="T30" fmla="*/ 342 w 3557"/>
                <a:gd name="T31" fmla="*/ 1779 h 3557"/>
                <a:gd name="T32" fmla="*/ 244 w 3557"/>
                <a:gd name="T33" fmla="*/ 2359 h 3557"/>
                <a:gd name="T34" fmla="*/ 1296 w 3557"/>
                <a:gd name="T35" fmla="*/ 1979 h 3557"/>
                <a:gd name="T36" fmla="*/ 283 w 3557"/>
                <a:gd name="T37" fmla="*/ 2453 h 3557"/>
                <a:gd name="T38" fmla="*/ 763 w 3557"/>
                <a:gd name="T39" fmla="*/ 2794 h 3557"/>
                <a:gd name="T40" fmla="*/ 1104 w 3557"/>
                <a:gd name="T41" fmla="*/ 3274 h 3557"/>
                <a:gd name="T42" fmla="*/ 1579 w 3557"/>
                <a:gd name="T43" fmla="*/ 2261 h 3557"/>
                <a:gd name="T44" fmla="*/ 1198 w 3557"/>
                <a:gd name="T45" fmla="*/ 3313 h 3557"/>
                <a:gd name="T46" fmla="*/ 1779 w 3557"/>
                <a:gd name="T47" fmla="*/ 3215 h 3557"/>
                <a:gd name="T48" fmla="*/ 2359 w 3557"/>
                <a:gd name="T49" fmla="*/ 3313 h 3557"/>
                <a:gd name="T50" fmla="*/ 1979 w 3557"/>
                <a:gd name="T51" fmla="*/ 2261 h 3557"/>
                <a:gd name="T52" fmla="*/ 2453 w 3557"/>
                <a:gd name="T53" fmla="*/ 3274 h 3557"/>
                <a:gd name="T54" fmla="*/ 2794 w 3557"/>
                <a:gd name="T55" fmla="*/ 2794 h 3557"/>
                <a:gd name="T56" fmla="*/ 3274 w 3557"/>
                <a:gd name="T57" fmla="*/ 2453 h 3557"/>
                <a:gd name="T58" fmla="*/ 2261 w 3557"/>
                <a:gd name="T59" fmla="*/ 1979 h 3557"/>
                <a:gd name="T60" fmla="*/ 3313 w 3557"/>
                <a:gd name="T61" fmla="*/ 2359 h 3557"/>
                <a:gd name="T62" fmla="*/ 3215 w 3557"/>
                <a:gd name="T63" fmla="*/ 1779 h 3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557" h="3557">
                  <a:moveTo>
                    <a:pt x="3557" y="1515"/>
                  </a:moveTo>
                  <a:lnTo>
                    <a:pt x="3313" y="1198"/>
                  </a:lnTo>
                  <a:lnTo>
                    <a:pt x="2819" y="1579"/>
                  </a:lnTo>
                  <a:lnTo>
                    <a:pt x="2261" y="1579"/>
                  </a:lnTo>
                  <a:lnTo>
                    <a:pt x="2656" y="1184"/>
                  </a:lnTo>
                  <a:lnTo>
                    <a:pt x="3274" y="1104"/>
                  </a:lnTo>
                  <a:lnTo>
                    <a:pt x="3223" y="708"/>
                  </a:lnTo>
                  <a:lnTo>
                    <a:pt x="2794" y="763"/>
                  </a:lnTo>
                  <a:lnTo>
                    <a:pt x="2850" y="334"/>
                  </a:lnTo>
                  <a:lnTo>
                    <a:pt x="2453" y="283"/>
                  </a:lnTo>
                  <a:lnTo>
                    <a:pt x="2373" y="902"/>
                  </a:lnTo>
                  <a:lnTo>
                    <a:pt x="1979" y="1296"/>
                  </a:lnTo>
                  <a:lnTo>
                    <a:pt x="1979" y="738"/>
                  </a:lnTo>
                  <a:lnTo>
                    <a:pt x="2359" y="244"/>
                  </a:lnTo>
                  <a:lnTo>
                    <a:pt x="2042" y="0"/>
                  </a:lnTo>
                  <a:lnTo>
                    <a:pt x="1779" y="342"/>
                  </a:lnTo>
                  <a:lnTo>
                    <a:pt x="1515" y="0"/>
                  </a:lnTo>
                  <a:lnTo>
                    <a:pt x="1198" y="244"/>
                  </a:lnTo>
                  <a:lnTo>
                    <a:pt x="1579" y="738"/>
                  </a:lnTo>
                  <a:lnTo>
                    <a:pt x="1579" y="1296"/>
                  </a:lnTo>
                  <a:lnTo>
                    <a:pt x="1184" y="902"/>
                  </a:lnTo>
                  <a:lnTo>
                    <a:pt x="1104" y="283"/>
                  </a:lnTo>
                  <a:lnTo>
                    <a:pt x="708" y="334"/>
                  </a:lnTo>
                  <a:lnTo>
                    <a:pt x="763" y="763"/>
                  </a:lnTo>
                  <a:lnTo>
                    <a:pt x="334" y="708"/>
                  </a:lnTo>
                  <a:lnTo>
                    <a:pt x="283" y="1104"/>
                  </a:lnTo>
                  <a:lnTo>
                    <a:pt x="902" y="1184"/>
                  </a:lnTo>
                  <a:lnTo>
                    <a:pt x="1296" y="1579"/>
                  </a:lnTo>
                  <a:lnTo>
                    <a:pt x="738" y="1579"/>
                  </a:lnTo>
                  <a:lnTo>
                    <a:pt x="244" y="1198"/>
                  </a:lnTo>
                  <a:lnTo>
                    <a:pt x="0" y="1515"/>
                  </a:lnTo>
                  <a:lnTo>
                    <a:pt x="342" y="1779"/>
                  </a:lnTo>
                  <a:lnTo>
                    <a:pt x="0" y="2042"/>
                  </a:lnTo>
                  <a:lnTo>
                    <a:pt x="244" y="2359"/>
                  </a:lnTo>
                  <a:lnTo>
                    <a:pt x="738" y="1979"/>
                  </a:lnTo>
                  <a:lnTo>
                    <a:pt x="1296" y="1979"/>
                  </a:lnTo>
                  <a:lnTo>
                    <a:pt x="902" y="2373"/>
                  </a:lnTo>
                  <a:lnTo>
                    <a:pt x="283" y="2453"/>
                  </a:lnTo>
                  <a:lnTo>
                    <a:pt x="334" y="2850"/>
                  </a:lnTo>
                  <a:lnTo>
                    <a:pt x="763" y="2794"/>
                  </a:lnTo>
                  <a:lnTo>
                    <a:pt x="708" y="3223"/>
                  </a:lnTo>
                  <a:lnTo>
                    <a:pt x="1104" y="3274"/>
                  </a:lnTo>
                  <a:lnTo>
                    <a:pt x="1184" y="2656"/>
                  </a:lnTo>
                  <a:lnTo>
                    <a:pt x="1579" y="2261"/>
                  </a:lnTo>
                  <a:lnTo>
                    <a:pt x="1579" y="2819"/>
                  </a:lnTo>
                  <a:lnTo>
                    <a:pt x="1198" y="3313"/>
                  </a:lnTo>
                  <a:lnTo>
                    <a:pt x="1515" y="3557"/>
                  </a:lnTo>
                  <a:lnTo>
                    <a:pt x="1779" y="3215"/>
                  </a:lnTo>
                  <a:lnTo>
                    <a:pt x="2042" y="3557"/>
                  </a:lnTo>
                  <a:lnTo>
                    <a:pt x="2359" y="3313"/>
                  </a:lnTo>
                  <a:lnTo>
                    <a:pt x="1979" y="2819"/>
                  </a:lnTo>
                  <a:lnTo>
                    <a:pt x="1979" y="2261"/>
                  </a:lnTo>
                  <a:lnTo>
                    <a:pt x="2373" y="2656"/>
                  </a:lnTo>
                  <a:lnTo>
                    <a:pt x="2453" y="3274"/>
                  </a:lnTo>
                  <a:lnTo>
                    <a:pt x="2850" y="3223"/>
                  </a:lnTo>
                  <a:lnTo>
                    <a:pt x="2794" y="2794"/>
                  </a:lnTo>
                  <a:lnTo>
                    <a:pt x="3223" y="2850"/>
                  </a:lnTo>
                  <a:lnTo>
                    <a:pt x="3274" y="2453"/>
                  </a:lnTo>
                  <a:lnTo>
                    <a:pt x="2656" y="2373"/>
                  </a:lnTo>
                  <a:lnTo>
                    <a:pt x="2261" y="1979"/>
                  </a:lnTo>
                  <a:lnTo>
                    <a:pt x="2819" y="1979"/>
                  </a:lnTo>
                  <a:lnTo>
                    <a:pt x="3313" y="2359"/>
                  </a:lnTo>
                  <a:lnTo>
                    <a:pt x="3557" y="2042"/>
                  </a:lnTo>
                  <a:lnTo>
                    <a:pt x="3215" y="1779"/>
                  </a:lnTo>
                  <a:lnTo>
                    <a:pt x="3557" y="1515"/>
                  </a:lnTo>
                  <a:close/>
                </a:path>
              </a:pathLst>
            </a:custGeom>
            <a:blipFill>
              <a:blip r:embed="rId12"/>
              <a:stretch>
                <a:fillRect l="-44658" r="-18012"/>
              </a:stretch>
            </a:blipFill>
            <a:ln>
              <a:noFill/>
            </a:ln>
          </p:spPr>
        </p:sp>
        <p:sp>
          <p:nvSpPr>
            <p:cNvPr id="13" name="PA-snowflake_112773"/>
            <p:cNvSpPr>
              <a:spLocks noChangeAspect="1"/>
            </p:cNvSpPr>
            <p:nvPr>
              <p:custDataLst>
                <p:tags r:id="rId7"/>
              </p:custDataLst>
            </p:nvPr>
          </p:nvSpPr>
          <p:spPr bwMode="auto">
            <a:xfrm>
              <a:off x="2112048" y="4851520"/>
              <a:ext cx="1031457" cy="1014526"/>
            </a:xfrm>
            <a:custGeom>
              <a:avLst/>
              <a:gdLst>
                <a:gd name="T0" fmla="*/ 3313 w 3557"/>
                <a:gd name="T1" fmla="*/ 1198 h 3557"/>
                <a:gd name="T2" fmla="*/ 2261 w 3557"/>
                <a:gd name="T3" fmla="*/ 1579 h 3557"/>
                <a:gd name="T4" fmla="*/ 3274 w 3557"/>
                <a:gd name="T5" fmla="*/ 1104 h 3557"/>
                <a:gd name="T6" fmla="*/ 2794 w 3557"/>
                <a:gd name="T7" fmla="*/ 763 h 3557"/>
                <a:gd name="T8" fmla="*/ 2453 w 3557"/>
                <a:gd name="T9" fmla="*/ 283 h 3557"/>
                <a:gd name="T10" fmla="*/ 1979 w 3557"/>
                <a:gd name="T11" fmla="*/ 1296 h 3557"/>
                <a:gd name="T12" fmla="*/ 2359 w 3557"/>
                <a:gd name="T13" fmla="*/ 244 h 3557"/>
                <a:gd name="T14" fmla="*/ 1779 w 3557"/>
                <a:gd name="T15" fmla="*/ 342 h 3557"/>
                <a:gd name="T16" fmla="*/ 1198 w 3557"/>
                <a:gd name="T17" fmla="*/ 244 h 3557"/>
                <a:gd name="T18" fmla="*/ 1579 w 3557"/>
                <a:gd name="T19" fmla="*/ 1296 h 3557"/>
                <a:gd name="T20" fmla="*/ 1104 w 3557"/>
                <a:gd name="T21" fmla="*/ 283 h 3557"/>
                <a:gd name="T22" fmla="*/ 763 w 3557"/>
                <a:gd name="T23" fmla="*/ 763 h 3557"/>
                <a:gd name="T24" fmla="*/ 283 w 3557"/>
                <a:gd name="T25" fmla="*/ 1104 h 3557"/>
                <a:gd name="T26" fmla="*/ 1296 w 3557"/>
                <a:gd name="T27" fmla="*/ 1579 h 3557"/>
                <a:gd name="T28" fmla="*/ 244 w 3557"/>
                <a:gd name="T29" fmla="*/ 1198 h 3557"/>
                <a:gd name="T30" fmla="*/ 342 w 3557"/>
                <a:gd name="T31" fmla="*/ 1779 h 3557"/>
                <a:gd name="T32" fmla="*/ 244 w 3557"/>
                <a:gd name="T33" fmla="*/ 2359 h 3557"/>
                <a:gd name="T34" fmla="*/ 1296 w 3557"/>
                <a:gd name="T35" fmla="*/ 1979 h 3557"/>
                <a:gd name="T36" fmla="*/ 283 w 3557"/>
                <a:gd name="T37" fmla="*/ 2453 h 3557"/>
                <a:gd name="T38" fmla="*/ 763 w 3557"/>
                <a:gd name="T39" fmla="*/ 2794 h 3557"/>
                <a:gd name="T40" fmla="*/ 1104 w 3557"/>
                <a:gd name="T41" fmla="*/ 3274 h 3557"/>
                <a:gd name="T42" fmla="*/ 1579 w 3557"/>
                <a:gd name="T43" fmla="*/ 2261 h 3557"/>
                <a:gd name="T44" fmla="*/ 1198 w 3557"/>
                <a:gd name="T45" fmla="*/ 3313 h 3557"/>
                <a:gd name="T46" fmla="*/ 1779 w 3557"/>
                <a:gd name="T47" fmla="*/ 3215 h 3557"/>
                <a:gd name="T48" fmla="*/ 2359 w 3557"/>
                <a:gd name="T49" fmla="*/ 3313 h 3557"/>
                <a:gd name="T50" fmla="*/ 1979 w 3557"/>
                <a:gd name="T51" fmla="*/ 2261 h 3557"/>
                <a:gd name="T52" fmla="*/ 2453 w 3557"/>
                <a:gd name="T53" fmla="*/ 3274 h 3557"/>
                <a:gd name="T54" fmla="*/ 2794 w 3557"/>
                <a:gd name="T55" fmla="*/ 2794 h 3557"/>
                <a:gd name="T56" fmla="*/ 3274 w 3557"/>
                <a:gd name="T57" fmla="*/ 2453 h 3557"/>
                <a:gd name="T58" fmla="*/ 2261 w 3557"/>
                <a:gd name="T59" fmla="*/ 1979 h 3557"/>
                <a:gd name="T60" fmla="*/ 3313 w 3557"/>
                <a:gd name="T61" fmla="*/ 2359 h 3557"/>
                <a:gd name="T62" fmla="*/ 3215 w 3557"/>
                <a:gd name="T63" fmla="*/ 1779 h 3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557" h="3557">
                  <a:moveTo>
                    <a:pt x="3557" y="1515"/>
                  </a:moveTo>
                  <a:lnTo>
                    <a:pt x="3313" y="1198"/>
                  </a:lnTo>
                  <a:lnTo>
                    <a:pt x="2819" y="1579"/>
                  </a:lnTo>
                  <a:lnTo>
                    <a:pt x="2261" y="1579"/>
                  </a:lnTo>
                  <a:lnTo>
                    <a:pt x="2656" y="1184"/>
                  </a:lnTo>
                  <a:lnTo>
                    <a:pt x="3274" y="1104"/>
                  </a:lnTo>
                  <a:lnTo>
                    <a:pt x="3223" y="708"/>
                  </a:lnTo>
                  <a:lnTo>
                    <a:pt x="2794" y="763"/>
                  </a:lnTo>
                  <a:lnTo>
                    <a:pt x="2850" y="334"/>
                  </a:lnTo>
                  <a:lnTo>
                    <a:pt x="2453" y="283"/>
                  </a:lnTo>
                  <a:lnTo>
                    <a:pt x="2373" y="902"/>
                  </a:lnTo>
                  <a:lnTo>
                    <a:pt x="1979" y="1296"/>
                  </a:lnTo>
                  <a:lnTo>
                    <a:pt x="1979" y="738"/>
                  </a:lnTo>
                  <a:lnTo>
                    <a:pt x="2359" y="244"/>
                  </a:lnTo>
                  <a:lnTo>
                    <a:pt x="2042" y="0"/>
                  </a:lnTo>
                  <a:lnTo>
                    <a:pt x="1779" y="342"/>
                  </a:lnTo>
                  <a:lnTo>
                    <a:pt x="1515" y="0"/>
                  </a:lnTo>
                  <a:lnTo>
                    <a:pt x="1198" y="244"/>
                  </a:lnTo>
                  <a:lnTo>
                    <a:pt x="1579" y="738"/>
                  </a:lnTo>
                  <a:lnTo>
                    <a:pt x="1579" y="1296"/>
                  </a:lnTo>
                  <a:lnTo>
                    <a:pt x="1184" y="902"/>
                  </a:lnTo>
                  <a:lnTo>
                    <a:pt x="1104" y="283"/>
                  </a:lnTo>
                  <a:lnTo>
                    <a:pt x="708" y="334"/>
                  </a:lnTo>
                  <a:lnTo>
                    <a:pt x="763" y="763"/>
                  </a:lnTo>
                  <a:lnTo>
                    <a:pt x="334" y="708"/>
                  </a:lnTo>
                  <a:lnTo>
                    <a:pt x="283" y="1104"/>
                  </a:lnTo>
                  <a:lnTo>
                    <a:pt x="902" y="1184"/>
                  </a:lnTo>
                  <a:lnTo>
                    <a:pt x="1296" y="1579"/>
                  </a:lnTo>
                  <a:lnTo>
                    <a:pt x="738" y="1579"/>
                  </a:lnTo>
                  <a:lnTo>
                    <a:pt x="244" y="1198"/>
                  </a:lnTo>
                  <a:lnTo>
                    <a:pt x="0" y="1515"/>
                  </a:lnTo>
                  <a:lnTo>
                    <a:pt x="342" y="1779"/>
                  </a:lnTo>
                  <a:lnTo>
                    <a:pt x="0" y="2042"/>
                  </a:lnTo>
                  <a:lnTo>
                    <a:pt x="244" y="2359"/>
                  </a:lnTo>
                  <a:lnTo>
                    <a:pt x="738" y="1979"/>
                  </a:lnTo>
                  <a:lnTo>
                    <a:pt x="1296" y="1979"/>
                  </a:lnTo>
                  <a:lnTo>
                    <a:pt x="902" y="2373"/>
                  </a:lnTo>
                  <a:lnTo>
                    <a:pt x="283" y="2453"/>
                  </a:lnTo>
                  <a:lnTo>
                    <a:pt x="334" y="2850"/>
                  </a:lnTo>
                  <a:lnTo>
                    <a:pt x="763" y="2794"/>
                  </a:lnTo>
                  <a:lnTo>
                    <a:pt x="708" y="3223"/>
                  </a:lnTo>
                  <a:lnTo>
                    <a:pt x="1104" y="3274"/>
                  </a:lnTo>
                  <a:lnTo>
                    <a:pt x="1184" y="2656"/>
                  </a:lnTo>
                  <a:lnTo>
                    <a:pt x="1579" y="2261"/>
                  </a:lnTo>
                  <a:lnTo>
                    <a:pt x="1579" y="2819"/>
                  </a:lnTo>
                  <a:lnTo>
                    <a:pt x="1198" y="3313"/>
                  </a:lnTo>
                  <a:lnTo>
                    <a:pt x="1515" y="3557"/>
                  </a:lnTo>
                  <a:lnTo>
                    <a:pt x="1779" y="3215"/>
                  </a:lnTo>
                  <a:lnTo>
                    <a:pt x="2042" y="3557"/>
                  </a:lnTo>
                  <a:lnTo>
                    <a:pt x="2359" y="3313"/>
                  </a:lnTo>
                  <a:lnTo>
                    <a:pt x="1979" y="2819"/>
                  </a:lnTo>
                  <a:lnTo>
                    <a:pt x="1979" y="2261"/>
                  </a:lnTo>
                  <a:lnTo>
                    <a:pt x="2373" y="2656"/>
                  </a:lnTo>
                  <a:lnTo>
                    <a:pt x="2453" y="3274"/>
                  </a:lnTo>
                  <a:lnTo>
                    <a:pt x="2850" y="3223"/>
                  </a:lnTo>
                  <a:lnTo>
                    <a:pt x="2794" y="2794"/>
                  </a:lnTo>
                  <a:lnTo>
                    <a:pt x="3223" y="2850"/>
                  </a:lnTo>
                  <a:lnTo>
                    <a:pt x="3274" y="2453"/>
                  </a:lnTo>
                  <a:lnTo>
                    <a:pt x="2656" y="2373"/>
                  </a:lnTo>
                  <a:lnTo>
                    <a:pt x="2261" y="1979"/>
                  </a:lnTo>
                  <a:lnTo>
                    <a:pt x="2819" y="1979"/>
                  </a:lnTo>
                  <a:lnTo>
                    <a:pt x="3313" y="2359"/>
                  </a:lnTo>
                  <a:lnTo>
                    <a:pt x="3557" y="2042"/>
                  </a:lnTo>
                  <a:lnTo>
                    <a:pt x="3215" y="1779"/>
                  </a:lnTo>
                  <a:lnTo>
                    <a:pt x="3557" y="1515"/>
                  </a:lnTo>
                  <a:close/>
                </a:path>
              </a:pathLst>
            </a:custGeom>
            <a:blipFill>
              <a:blip r:embed="rId12"/>
              <a:stretch>
                <a:fillRect l="-44658" r="-18012"/>
              </a:stretch>
            </a:blipFill>
            <a:ln>
              <a:noFill/>
            </a:ln>
          </p:spPr>
        </p:sp>
        <p:sp>
          <p:nvSpPr>
            <p:cNvPr id="14" name="PA-snowflake_112773"/>
            <p:cNvSpPr>
              <a:spLocks noChangeAspect="1"/>
            </p:cNvSpPr>
            <p:nvPr>
              <p:custDataLst>
                <p:tags r:id="rId8"/>
              </p:custDataLst>
            </p:nvPr>
          </p:nvSpPr>
          <p:spPr bwMode="auto">
            <a:xfrm rot="19776270">
              <a:off x="3737050" y="4624700"/>
              <a:ext cx="609685" cy="599677"/>
            </a:xfrm>
            <a:custGeom>
              <a:avLst/>
              <a:gdLst>
                <a:gd name="T0" fmla="*/ 3313 w 3557"/>
                <a:gd name="T1" fmla="*/ 1198 h 3557"/>
                <a:gd name="T2" fmla="*/ 2261 w 3557"/>
                <a:gd name="T3" fmla="*/ 1579 h 3557"/>
                <a:gd name="T4" fmla="*/ 3274 w 3557"/>
                <a:gd name="T5" fmla="*/ 1104 h 3557"/>
                <a:gd name="T6" fmla="*/ 2794 w 3557"/>
                <a:gd name="T7" fmla="*/ 763 h 3557"/>
                <a:gd name="T8" fmla="*/ 2453 w 3557"/>
                <a:gd name="T9" fmla="*/ 283 h 3557"/>
                <a:gd name="T10" fmla="*/ 1979 w 3557"/>
                <a:gd name="T11" fmla="*/ 1296 h 3557"/>
                <a:gd name="T12" fmla="*/ 2359 w 3557"/>
                <a:gd name="T13" fmla="*/ 244 h 3557"/>
                <a:gd name="T14" fmla="*/ 1779 w 3557"/>
                <a:gd name="T15" fmla="*/ 342 h 3557"/>
                <a:gd name="T16" fmla="*/ 1198 w 3557"/>
                <a:gd name="T17" fmla="*/ 244 h 3557"/>
                <a:gd name="T18" fmla="*/ 1579 w 3557"/>
                <a:gd name="T19" fmla="*/ 1296 h 3557"/>
                <a:gd name="T20" fmla="*/ 1104 w 3557"/>
                <a:gd name="T21" fmla="*/ 283 h 3557"/>
                <a:gd name="T22" fmla="*/ 763 w 3557"/>
                <a:gd name="T23" fmla="*/ 763 h 3557"/>
                <a:gd name="T24" fmla="*/ 283 w 3557"/>
                <a:gd name="T25" fmla="*/ 1104 h 3557"/>
                <a:gd name="T26" fmla="*/ 1296 w 3557"/>
                <a:gd name="T27" fmla="*/ 1579 h 3557"/>
                <a:gd name="T28" fmla="*/ 244 w 3557"/>
                <a:gd name="T29" fmla="*/ 1198 h 3557"/>
                <a:gd name="T30" fmla="*/ 342 w 3557"/>
                <a:gd name="T31" fmla="*/ 1779 h 3557"/>
                <a:gd name="T32" fmla="*/ 244 w 3557"/>
                <a:gd name="T33" fmla="*/ 2359 h 3557"/>
                <a:gd name="T34" fmla="*/ 1296 w 3557"/>
                <a:gd name="T35" fmla="*/ 1979 h 3557"/>
                <a:gd name="T36" fmla="*/ 283 w 3557"/>
                <a:gd name="T37" fmla="*/ 2453 h 3557"/>
                <a:gd name="T38" fmla="*/ 763 w 3557"/>
                <a:gd name="T39" fmla="*/ 2794 h 3557"/>
                <a:gd name="T40" fmla="*/ 1104 w 3557"/>
                <a:gd name="T41" fmla="*/ 3274 h 3557"/>
                <a:gd name="T42" fmla="*/ 1579 w 3557"/>
                <a:gd name="T43" fmla="*/ 2261 h 3557"/>
                <a:gd name="T44" fmla="*/ 1198 w 3557"/>
                <a:gd name="T45" fmla="*/ 3313 h 3557"/>
                <a:gd name="T46" fmla="*/ 1779 w 3557"/>
                <a:gd name="T47" fmla="*/ 3215 h 3557"/>
                <a:gd name="T48" fmla="*/ 2359 w 3557"/>
                <a:gd name="T49" fmla="*/ 3313 h 3557"/>
                <a:gd name="T50" fmla="*/ 1979 w 3557"/>
                <a:gd name="T51" fmla="*/ 2261 h 3557"/>
                <a:gd name="T52" fmla="*/ 2453 w 3557"/>
                <a:gd name="T53" fmla="*/ 3274 h 3557"/>
                <a:gd name="T54" fmla="*/ 2794 w 3557"/>
                <a:gd name="T55" fmla="*/ 2794 h 3557"/>
                <a:gd name="T56" fmla="*/ 3274 w 3557"/>
                <a:gd name="T57" fmla="*/ 2453 h 3557"/>
                <a:gd name="T58" fmla="*/ 2261 w 3557"/>
                <a:gd name="T59" fmla="*/ 1979 h 3557"/>
                <a:gd name="T60" fmla="*/ 3313 w 3557"/>
                <a:gd name="T61" fmla="*/ 2359 h 3557"/>
                <a:gd name="T62" fmla="*/ 3215 w 3557"/>
                <a:gd name="T63" fmla="*/ 1779 h 3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557" h="3557">
                  <a:moveTo>
                    <a:pt x="3557" y="1515"/>
                  </a:moveTo>
                  <a:lnTo>
                    <a:pt x="3313" y="1198"/>
                  </a:lnTo>
                  <a:lnTo>
                    <a:pt x="2819" y="1579"/>
                  </a:lnTo>
                  <a:lnTo>
                    <a:pt x="2261" y="1579"/>
                  </a:lnTo>
                  <a:lnTo>
                    <a:pt x="2656" y="1184"/>
                  </a:lnTo>
                  <a:lnTo>
                    <a:pt x="3274" y="1104"/>
                  </a:lnTo>
                  <a:lnTo>
                    <a:pt x="3223" y="708"/>
                  </a:lnTo>
                  <a:lnTo>
                    <a:pt x="2794" y="763"/>
                  </a:lnTo>
                  <a:lnTo>
                    <a:pt x="2850" y="334"/>
                  </a:lnTo>
                  <a:lnTo>
                    <a:pt x="2453" y="283"/>
                  </a:lnTo>
                  <a:lnTo>
                    <a:pt x="2373" y="902"/>
                  </a:lnTo>
                  <a:lnTo>
                    <a:pt x="1979" y="1296"/>
                  </a:lnTo>
                  <a:lnTo>
                    <a:pt x="1979" y="738"/>
                  </a:lnTo>
                  <a:lnTo>
                    <a:pt x="2359" y="244"/>
                  </a:lnTo>
                  <a:lnTo>
                    <a:pt x="2042" y="0"/>
                  </a:lnTo>
                  <a:lnTo>
                    <a:pt x="1779" y="342"/>
                  </a:lnTo>
                  <a:lnTo>
                    <a:pt x="1515" y="0"/>
                  </a:lnTo>
                  <a:lnTo>
                    <a:pt x="1198" y="244"/>
                  </a:lnTo>
                  <a:lnTo>
                    <a:pt x="1579" y="738"/>
                  </a:lnTo>
                  <a:lnTo>
                    <a:pt x="1579" y="1296"/>
                  </a:lnTo>
                  <a:lnTo>
                    <a:pt x="1184" y="902"/>
                  </a:lnTo>
                  <a:lnTo>
                    <a:pt x="1104" y="283"/>
                  </a:lnTo>
                  <a:lnTo>
                    <a:pt x="708" y="334"/>
                  </a:lnTo>
                  <a:lnTo>
                    <a:pt x="763" y="763"/>
                  </a:lnTo>
                  <a:lnTo>
                    <a:pt x="334" y="708"/>
                  </a:lnTo>
                  <a:lnTo>
                    <a:pt x="283" y="1104"/>
                  </a:lnTo>
                  <a:lnTo>
                    <a:pt x="902" y="1184"/>
                  </a:lnTo>
                  <a:lnTo>
                    <a:pt x="1296" y="1579"/>
                  </a:lnTo>
                  <a:lnTo>
                    <a:pt x="738" y="1579"/>
                  </a:lnTo>
                  <a:lnTo>
                    <a:pt x="244" y="1198"/>
                  </a:lnTo>
                  <a:lnTo>
                    <a:pt x="0" y="1515"/>
                  </a:lnTo>
                  <a:lnTo>
                    <a:pt x="342" y="1779"/>
                  </a:lnTo>
                  <a:lnTo>
                    <a:pt x="0" y="2042"/>
                  </a:lnTo>
                  <a:lnTo>
                    <a:pt x="244" y="2359"/>
                  </a:lnTo>
                  <a:lnTo>
                    <a:pt x="738" y="1979"/>
                  </a:lnTo>
                  <a:lnTo>
                    <a:pt x="1296" y="1979"/>
                  </a:lnTo>
                  <a:lnTo>
                    <a:pt x="902" y="2373"/>
                  </a:lnTo>
                  <a:lnTo>
                    <a:pt x="283" y="2453"/>
                  </a:lnTo>
                  <a:lnTo>
                    <a:pt x="334" y="2850"/>
                  </a:lnTo>
                  <a:lnTo>
                    <a:pt x="763" y="2794"/>
                  </a:lnTo>
                  <a:lnTo>
                    <a:pt x="708" y="3223"/>
                  </a:lnTo>
                  <a:lnTo>
                    <a:pt x="1104" y="3274"/>
                  </a:lnTo>
                  <a:lnTo>
                    <a:pt x="1184" y="2656"/>
                  </a:lnTo>
                  <a:lnTo>
                    <a:pt x="1579" y="2261"/>
                  </a:lnTo>
                  <a:lnTo>
                    <a:pt x="1579" y="2819"/>
                  </a:lnTo>
                  <a:lnTo>
                    <a:pt x="1198" y="3313"/>
                  </a:lnTo>
                  <a:lnTo>
                    <a:pt x="1515" y="3557"/>
                  </a:lnTo>
                  <a:lnTo>
                    <a:pt x="1779" y="3215"/>
                  </a:lnTo>
                  <a:lnTo>
                    <a:pt x="2042" y="3557"/>
                  </a:lnTo>
                  <a:lnTo>
                    <a:pt x="2359" y="3313"/>
                  </a:lnTo>
                  <a:lnTo>
                    <a:pt x="1979" y="2819"/>
                  </a:lnTo>
                  <a:lnTo>
                    <a:pt x="1979" y="2261"/>
                  </a:lnTo>
                  <a:lnTo>
                    <a:pt x="2373" y="2656"/>
                  </a:lnTo>
                  <a:lnTo>
                    <a:pt x="2453" y="3274"/>
                  </a:lnTo>
                  <a:lnTo>
                    <a:pt x="2850" y="3223"/>
                  </a:lnTo>
                  <a:lnTo>
                    <a:pt x="2794" y="2794"/>
                  </a:lnTo>
                  <a:lnTo>
                    <a:pt x="3223" y="2850"/>
                  </a:lnTo>
                  <a:lnTo>
                    <a:pt x="3274" y="2453"/>
                  </a:lnTo>
                  <a:lnTo>
                    <a:pt x="2656" y="2373"/>
                  </a:lnTo>
                  <a:lnTo>
                    <a:pt x="2261" y="1979"/>
                  </a:lnTo>
                  <a:lnTo>
                    <a:pt x="2819" y="1979"/>
                  </a:lnTo>
                  <a:lnTo>
                    <a:pt x="3313" y="2359"/>
                  </a:lnTo>
                  <a:lnTo>
                    <a:pt x="3557" y="2042"/>
                  </a:lnTo>
                  <a:lnTo>
                    <a:pt x="3215" y="1779"/>
                  </a:lnTo>
                  <a:lnTo>
                    <a:pt x="3557" y="1515"/>
                  </a:lnTo>
                  <a:close/>
                </a:path>
              </a:pathLst>
            </a:custGeom>
            <a:blipFill>
              <a:blip r:embed="rId12"/>
              <a:stretch>
                <a:fillRect l="-44658" r="-18012"/>
              </a:stretch>
            </a:blipFill>
            <a:ln>
              <a:noFill/>
            </a:ln>
          </p:spPr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237DB4D7-8729-400D-96BB-2BB8734C2B8B}"/>
              </a:ext>
            </a:extLst>
          </p:cNvPr>
          <p:cNvSpPr txBox="1"/>
          <p:nvPr/>
        </p:nvSpPr>
        <p:spPr>
          <a:xfrm>
            <a:off x="1134935" y="421445"/>
            <a:ext cx="609824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План-график мероприятий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этап – предварительный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ходе предварительного этапа, педагоги изучили литературу и подготовили материал. Провели опрос дошкольников, который показал, что детали постройки они знают и умеют строить по замыслу, а вот схему постройки видят впервые.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-DCR_C♡ral63" hidden="1"/>
          <p:cNvSpPr/>
          <p:nvPr>
            <p:custDataLst>
              <p:tags r:id="rId1"/>
            </p:custDataLst>
          </p:nvPr>
        </p:nvSpPr>
        <p:spPr>
          <a:xfrm>
            <a:off x="641168" y="1541418"/>
            <a:ext cx="11550832" cy="2477690"/>
          </a:xfrm>
          <a:prstGeom prst="rect">
            <a:avLst/>
          </a:prstGeom>
          <a:solidFill>
            <a:schemeClr val="bg1"/>
          </a:solidFill>
          <a:ln w="1270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pSp>
        <p:nvGrpSpPr>
          <p:cNvPr id="15" name="PA-DCR_C♡ral68"/>
          <p:cNvGrpSpPr/>
          <p:nvPr>
            <p:custDataLst>
              <p:tags r:id="rId2"/>
            </p:custDataLst>
          </p:nvPr>
        </p:nvGrpSpPr>
        <p:grpSpPr>
          <a:xfrm>
            <a:off x="4811881" y="5121317"/>
            <a:ext cx="3744931" cy="1241346"/>
            <a:chOff x="601804" y="4624700"/>
            <a:chExt cx="3744931" cy="1241346"/>
          </a:xfrm>
        </p:grpSpPr>
        <p:sp>
          <p:nvSpPr>
            <p:cNvPr id="16" name="PA-snowflake_112773"/>
            <p:cNvSpPr>
              <a:spLocks noChangeAspect="1"/>
            </p:cNvSpPr>
            <p:nvPr>
              <p:custDataLst>
                <p:tags r:id="rId5"/>
              </p:custDataLst>
            </p:nvPr>
          </p:nvSpPr>
          <p:spPr bwMode="auto">
            <a:xfrm rot="1981247">
              <a:off x="601804" y="4928524"/>
              <a:ext cx="449806" cy="442422"/>
            </a:xfrm>
            <a:custGeom>
              <a:avLst/>
              <a:gdLst>
                <a:gd name="T0" fmla="*/ 3313 w 3557"/>
                <a:gd name="T1" fmla="*/ 1198 h 3557"/>
                <a:gd name="T2" fmla="*/ 2261 w 3557"/>
                <a:gd name="T3" fmla="*/ 1579 h 3557"/>
                <a:gd name="T4" fmla="*/ 3274 w 3557"/>
                <a:gd name="T5" fmla="*/ 1104 h 3557"/>
                <a:gd name="T6" fmla="*/ 2794 w 3557"/>
                <a:gd name="T7" fmla="*/ 763 h 3557"/>
                <a:gd name="T8" fmla="*/ 2453 w 3557"/>
                <a:gd name="T9" fmla="*/ 283 h 3557"/>
                <a:gd name="T10" fmla="*/ 1979 w 3557"/>
                <a:gd name="T11" fmla="*/ 1296 h 3557"/>
                <a:gd name="T12" fmla="*/ 2359 w 3557"/>
                <a:gd name="T13" fmla="*/ 244 h 3557"/>
                <a:gd name="T14" fmla="*/ 1779 w 3557"/>
                <a:gd name="T15" fmla="*/ 342 h 3557"/>
                <a:gd name="T16" fmla="*/ 1198 w 3557"/>
                <a:gd name="T17" fmla="*/ 244 h 3557"/>
                <a:gd name="T18" fmla="*/ 1579 w 3557"/>
                <a:gd name="T19" fmla="*/ 1296 h 3557"/>
                <a:gd name="T20" fmla="*/ 1104 w 3557"/>
                <a:gd name="T21" fmla="*/ 283 h 3557"/>
                <a:gd name="T22" fmla="*/ 763 w 3557"/>
                <a:gd name="T23" fmla="*/ 763 h 3557"/>
                <a:gd name="T24" fmla="*/ 283 w 3557"/>
                <a:gd name="T25" fmla="*/ 1104 h 3557"/>
                <a:gd name="T26" fmla="*/ 1296 w 3557"/>
                <a:gd name="T27" fmla="*/ 1579 h 3557"/>
                <a:gd name="T28" fmla="*/ 244 w 3557"/>
                <a:gd name="T29" fmla="*/ 1198 h 3557"/>
                <a:gd name="T30" fmla="*/ 342 w 3557"/>
                <a:gd name="T31" fmla="*/ 1779 h 3557"/>
                <a:gd name="T32" fmla="*/ 244 w 3557"/>
                <a:gd name="T33" fmla="*/ 2359 h 3557"/>
                <a:gd name="T34" fmla="*/ 1296 w 3557"/>
                <a:gd name="T35" fmla="*/ 1979 h 3557"/>
                <a:gd name="T36" fmla="*/ 283 w 3557"/>
                <a:gd name="T37" fmla="*/ 2453 h 3557"/>
                <a:gd name="T38" fmla="*/ 763 w 3557"/>
                <a:gd name="T39" fmla="*/ 2794 h 3557"/>
                <a:gd name="T40" fmla="*/ 1104 w 3557"/>
                <a:gd name="T41" fmla="*/ 3274 h 3557"/>
                <a:gd name="T42" fmla="*/ 1579 w 3557"/>
                <a:gd name="T43" fmla="*/ 2261 h 3557"/>
                <a:gd name="T44" fmla="*/ 1198 w 3557"/>
                <a:gd name="T45" fmla="*/ 3313 h 3557"/>
                <a:gd name="T46" fmla="*/ 1779 w 3557"/>
                <a:gd name="T47" fmla="*/ 3215 h 3557"/>
                <a:gd name="T48" fmla="*/ 2359 w 3557"/>
                <a:gd name="T49" fmla="*/ 3313 h 3557"/>
                <a:gd name="T50" fmla="*/ 1979 w 3557"/>
                <a:gd name="T51" fmla="*/ 2261 h 3557"/>
                <a:gd name="T52" fmla="*/ 2453 w 3557"/>
                <a:gd name="T53" fmla="*/ 3274 h 3557"/>
                <a:gd name="T54" fmla="*/ 2794 w 3557"/>
                <a:gd name="T55" fmla="*/ 2794 h 3557"/>
                <a:gd name="T56" fmla="*/ 3274 w 3557"/>
                <a:gd name="T57" fmla="*/ 2453 h 3557"/>
                <a:gd name="T58" fmla="*/ 2261 w 3557"/>
                <a:gd name="T59" fmla="*/ 1979 h 3557"/>
                <a:gd name="T60" fmla="*/ 3313 w 3557"/>
                <a:gd name="T61" fmla="*/ 2359 h 3557"/>
                <a:gd name="T62" fmla="*/ 3215 w 3557"/>
                <a:gd name="T63" fmla="*/ 1779 h 3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557" h="3557">
                  <a:moveTo>
                    <a:pt x="3557" y="1515"/>
                  </a:moveTo>
                  <a:lnTo>
                    <a:pt x="3313" y="1198"/>
                  </a:lnTo>
                  <a:lnTo>
                    <a:pt x="2819" y="1579"/>
                  </a:lnTo>
                  <a:lnTo>
                    <a:pt x="2261" y="1579"/>
                  </a:lnTo>
                  <a:lnTo>
                    <a:pt x="2656" y="1184"/>
                  </a:lnTo>
                  <a:lnTo>
                    <a:pt x="3274" y="1104"/>
                  </a:lnTo>
                  <a:lnTo>
                    <a:pt x="3223" y="708"/>
                  </a:lnTo>
                  <a:lnTo>
                    <a:pt x="2794" y="763"/>
                  </a:lnTo>
                  <a:lnTo>
                    <a:pt x="2850" y="334"/>
                  </a:lnTo>
                  <a:lnTo>
                    <a:pt x="2453" y="283"/>
                  </a:lnTo>
                  <a:lnTo>
                    <a:pt x="2373" y="902"/>
                  </a:lnTo>
                  <a:lnTo>
                    <a:pt x="1979" y="1296"/>
                  </a:lnTo>
                  <a:lnTo>
                    <a:pt x="1979" y="738"/>
                  </a:lnTo>
                  <a:lnTo>
                    <a:pt x="2359" y="244"/>
                  </a:lnTo>
                  <a:lnTo>
                    <a:pt x="2042" y="0"/>
                  </a:lnTo>
                  <a:lnTo>
                    <a:pt x="1779" y="342"/>
                  </a:lnTo>
                  <a:lnTo>
                    <a:pt x="1515" y="0"/>
                  </a:lnTo>
                  <a:lnTo>
                    <a:pt x="1198" y="244"/>
                  </a:lnTo>
                  <a:lnTo>
                    <a:pt x="1579" y="738"/>
                  </a:lnTo>
                  <a:lnTo>
                    <a:pt x="1579" y="1296"/>
                  </a:lnTo>
                  <a:lnTo>
                    <a:pt x="1184" y="902"/>
                  </a:lnTo>
                  <a:lnTo>
                    <a:pt x="1104" y="283"/>
                  </a:lnTo>
                  <a:lnTo>
                    <a:pt x="708" y="334"/>
                  </a:lnTo>
                  <a:lnTo>
                    <a:pt x="763" y="763"/>
                  </a:lnTo>
                  <a:lnTo>
                    <a:pt x="334" y="708"/>
                  </a:lnTo>
                  <a:lnTo>
                    <a:pt x="283" y="1104"/>
                  </a:lnTo>
                  <a:lnTo>
                    <a:pt x="902" y="1184"/>
                  </a:lnTo>
                  <a:lnTo>
                    <a:pt x="1296" y="1579"/>
                  </a:lnTo>
                  <a:lnTo>
                    <a:pt x="738" y="1579"/>
                  </a:lnTo>
                  <a:lnTo>
                    <a:pt x="244" y="1198"/>
                  </a:lnTo>
                  <a:lnTo>
                    <a:pt x="0" y="1515"/>
                  </a:lnTo>
                  <a:lnTo>
                    <a:pt x="342" y="1779"/>
                  </a:lnTo>
                  <a:lnTo>
                    <a:pt x="0" y="2042"/>
                  </a:lnTo>
                  <a:lnTo>
                    <a:pt x="244" y="2359"/>
                  </a:lnTo>
                  <a:lnTo>
                    <a:pt x="738" y="1979"/>
                  </a:lnTo>
                  <a:lnTo>
                    <a:pt x="1296" y="1979"/>
                  </a:lnTo>
                  <a:lnTo>
                    <a:pt x="902" y="2373"/>
                  </a:lnTo>
                  <a:lnTo>
                    <a:pt x="283" y="2453"/>
                  </a:lnTo>
                  <a:lnTo>
                    <a:pt x="334" y="2850"/>
                  </a:lnTo>
                  <a:lnTo>
                    <a:pt x="763" y="2794"/>
                  </a:lnTo>
                  <a:lnTo>
                    <a:pt x="708" y="3223"/>
                  </a:lnTo>
                  <a:lnTo>
                    <a:pt x="1104" y="3274"/>
                  </a:lnTo>
                  <a:lnTo>
                    <a:pt x="1184" y="2656"/>
                  </a:lnTo>
                  <a:lnTo>
                    <a:pt x="1579" y="2261"/>
                  </a:lnTo>
                  <a:lnTo>
                    <a:pt x="1579" y="2819"/>
                  </a:lnTo>
                  <a:lnTo>
                    <a:pt x="1198" y="3313"/>
                  </a:lnTo>
                  <a:lnTo>
                    <a:pt x="1515" y="3557"/>
                  </a:lnTo>
                  <a:lnTo>
                    <a:pt x="1779" y="3215"/>
                  </a:lnTo>
                  <a:lnTo>
                    <a:pt x="2042" y="3557"/>
                  </a:lnTo>
                  <a:lnTo>
                    <a:pt x="2359" y="3313"/>
                  </a:lnTo>
                  <a:lnTo>
                    <a:pt x="1979" y="2819"/>
                  </a:lnTo>
                  <a:lnTo>
                    <a:pt x="1979" y="2261"/>
                  </a:lnTo>
                  <a:lnTo>
                    <a:pt x="2373" y="2656"/>
                  </a:lnTo>
                  <a:lnTo>
                    <a:pt x="2453" y="3274"/>
                  </a:lnTo>
                  <a:lnTo>
                    <a:pt x="2850" y="3223"/>
                  </a:lnTo>
                  <a:lnTo>
                    <a:pt x="2794" y="2794"/>
                  </a:lnTo>
                  <a:lnTo>
                    <a:pt x="3223" y="2850"/>
                  </a:lnTo>
                  <a:lnTo>
                    <a:pt x="3274" y="2453"/>
                  </a:lnTo>
                  <a:lnTo>
                    <a:pt x="2656" y="2373"/>
                  </a:lnTo>
                  <a:lnTo>
                    <a:pt x="2261" y="1979"/>
                  </a:lnTo>
                  <a:lnTo>
                    <a:pt x="2819" y="1979"/>
                  </a:lnTo>
                  <a:lnTo>
                    <a:pt x="3313" y="2359"/>
                  </a:lnTo>
                  <a:lnTo>
                    <a:pt x="3557" y="2042"/>
                  </a:lnTo>
                  <a:lnTo>
                    <a:pt x="3215" y="1779"/>
                  </a:lnTo>
                  <a:lnTo>
                    <a:pt x="3557" y="1515"/>
                  </a:lnTo>
                  <a:close/>
                </a:path>
              </a:pathLst>
            </a:custGeom>
            <a:blipFill>
              <a:blip r:embed="rId10"/>
              <a:stretch>
                <a:fillRect l="-44658" r="-18012"/>
              </a:stretch>
            </a:blipFill>
            <a:ln>
              <a:noFill/>
            </a:ln>
          </p:spPr>
        </p:sp>
        <p:sp>
          <p:nvSpPr>
            <p:cNvPr id="18" name="PA-snowflake_112773"/>
            <p:cNvSpPr>
              <a:spLocks noChangeAspect="1"/>
            </p:cNvSpPr>
            <p:nvPr>
              <p:custDataLst>
                <p:tags r:id="rId6"/>
              </p:custDataLst>
            </p:nvPr>
          </p:nvSpPr>
          <p:spPr bwMode="auto">
            <a:xfrm>
              <a:off x="2112048" y="4851520"/>
              <a:ext cx="1031457" cy="1014526"/>
            </a:xfrm>
            <a:custGeom>
              <a:avLst/>
              <a:gdLst>
                <a:gd name="T0" fmla="*/ 3313 w 3557"/>
                <a:gd name="T1" fmla="*/ 1198 h 3557"/>
                <a:gd name="T2" fmla="*/ 2261 w 3557"/>
                <a:gd name="T3" fmla="*/ 1579 h 3557"/>
                <a:gd name="T4" fmla="*/ 3274 w 3557"/>
                <a:gd name="T5" fmla="*/ 1104 h 3557"/>
                <a:gd name="T6" fmla="*/ 2794 w 3557"/>
                <a:gd name="T7" fmla="*/ 763 h 3557"/>
                <a:gd name="T8" fmla="*/ 2453 w 3557"/>
                <a:gd name="T9" fmla="*/ 283 h 3557"/>
                <a:gd name="T10" fmla="*/ 1979 w 3557"/>
                <a:gd name="T11" fmla="*/ 1296 h 3557"/>
                <a:gd name="T12" fmla="*/ 2359 w 3557"/>
                <a:gd name="T13" fmla="*/ 244 h 3557"/>
                <a:gd name="T14" fmla="*/ 1779 w 3557"/>
                <a:gd name="T15" fmla="*/ 342 h 3557"/>
                <a:gd name="T16" fmla="*/ 1198 w 3557"/>
                <a:gd name="T17" fmla="*/ 244 h 3557"/>
                <a:gd name="T18" fmla="*/ 1579 w 3557"/>
                <a:gd name="T19" fmla="*/ 1296 h 3557"/>
                <a:gd name="T20" fmla="*/ 1104 w 3557"/>
                <a:gd name="T21" fmla="*/ 283 h 3557"/>
                <a:gd name="T22" fmla="*/ 763 w 3557"/>
                <a:gd name="T23" fmla="*/ 763 h 3557"/>
                <a:gd name="T24" fmla="*/ 283 w 3557"/>
                <a:gd name="T25" fmla="*/ 1104 h 3557"/>
                <a:gd name="T26" fmla="*/ 1296 w 3557"/>
                <a:gd name="T27" fmla="*/ 1579 h 3557"/>
                <a:gd name="T28" fmla="*/ 244 w 3557"/>
                <a:gd name="T29" fmla="*/ 1198 h 3557"/>
                <a:gd name="T30" fmla="*/ 342 w 3557"/>
                <a:gd name="T31" fmla="*/ 1779 h 3557"/>
                <a:gd name="T32" fmla="*/ 244 w 3557"/>
                <a:gd name="T33" fmla="*/ 2359 h 3557"/>
                <a:gd name="T34" fmla="*/ 1296 w 3557"/>
                <a:gd name="T35" fmla="*/ 1979 h 3557"/>
                <a:gd name="T36" fmla="*/ 283 w 3557"/>
                <a:gd name="T37" fmla="*/ 2453 h 3557"/>
                <a:gd name="T38" fmla="*/ 763 w 3557"/>
                <a:gd name="T39" fmla="*/ 2794 h 3557"/>
                <a:gd name="T40" fmla="*/ 1104 w 3557"/>
                <a:gd name="T41" fmla="*/ 3274 h 3557"/>
                <a:gd name="T42" fmla="*/ 1579 w 3557"/>
                <a:gd name="T43" fmla="*/ 2261 h 3557"/>
                <a:gd name="T44" fmla="*/ 1198 w 3557"/>
                <a:gd name="T45" fmla="*/ 3313 h 3557"/>
                <a:gd name="T46" fmla="*/ 1779 w 3557"/>
                <a:gd name="T47" fmla="*/ 3215 h 3557"/>
                <a:gd name="T48" fmla="*/ 2359 w 3557"/>
                <a:gd name="T49" fmla="*/ 3313 h 3557"/>
                <a:gd name="T50" fmla="*/ 1979 w 3557"/>
                <a:gd name="T51" fmla="*/ 2261 h 3557"/>
                <a:gd name="T52" fmla="*/ 2453 w 3557"/>
                <a:gd name="T53" fmla="*/ 3274 h 3557"/>
                <a:gd name="T54" fmla="*/ 2794 w 3557"/>
                <a:gd name="T55" fmla="*/ 2794 h 3557"/>
                <a:gd name="T56" fmla="*/ 3274 w 3557"/>
                <a:gd name="T57" fmla="*/ 2453 h 3557"/>
                <a:gd name="T58" fmla="*/ 2261 w 3557"/>
                <a:gd name="T59" fmla="*/ 1979 h 3557"/>
                <a:gd name="T60" fmla="*/ 3313 w 3557"/>
                <a:gd name="T61" fmla="*/ 2359 h 3557"/>
                <a:gd name="T62" fmla="*/ 3215 w 3557"/>
                <a:gd name="T63" fmla="*/ 1779 h 3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557" h="3557">
                  <a:moveTo>
                    <a:pt x="3557" y="1515"/>
                  </a:moveTo>
                  <a:lnTo>
                    <a:pt x="3313" y="1198"/>
                  </a:lnTo>
                  <a:lnTo>
                    <a:pt x="2819" y="1579"/>
                  </a:lnTo>
                  <a:lnTo>
                    <a:pt x="2261" y="1579"/>
                  </a:lnTo>
                  <a:lnTo>
                    <a:pt x="2656" y="1184"/>
                  </a:lnTo>
                  <a:lnTo>
                    <a:pt x="3274" y="1104"/>
                  </a:lnTo>
                  <a:lnTo>
                    <a:pt x="3223" y="708"/>
                  </a:lnTo>
                  <a:lnTo>
                    <a:pt x="2794" y="763"/>
                  </a:lnTo>
                  <a:lnTo>
                    <a:pt x="2850" y="334"/>
                  </a:lnTo>
                  <a:lnTo>
                    <a:pt x="2453" y="283"/>
                  </a:lnTo>
                  <a:lnTo>
                    <a:pt x="2373" y="902"/>
                  </a:lnTo>
                  <a:lnTo>
                    <a:pt x="1979" y="1296"/>
                  </a:lnTo>
                  <a:lnTo>
                    <a:pt x="1979" y="738"/>
                  </a:lnTo>
                  <a:lnTo>
                    <a:pt x="2359" y="244"/>
                  </a:lnTo>
                  <a:lnTo>
                    <a:pt x="2042" y="0"/>
                  </a:lnTo>
                  <a:lnTo>
                    <a:pt x="1779" y="342"/>
                  </a:lnTo>
                  <a:lnTo>
                    <a:pt x="1515" y="0"/>
                  </a:lnTo>
                  <a:lnTo>
                    <a:pt x="1198" y="244"/>
                  </a:lnTo>
                  <a:lnTo>
                    <a:pt x="1579" y="738"/>
                  </a:lnTo>
                  <a:lnTo>
                    <a:pt x="1579" y="1296"/>
                  </a:lnTo>
                  <a:lnTo>
                    <a:pt x="1184" y="902"/>
                  </a:lnTo>
                  <a:lnTo>
                    <a:pt x="1104" y="283"/>
                  </a:lnTo>
                  <a:lnTo>
                    <a:pt x="708" y="334"/>
                  </a:lnTo>
                  <a:lnTo>
                    <a:pt x="763" y="763"/>
                  </a:lnTo>
                  <a:lnTo>
                    <a:pt x="334" y="708"/>
                  </a:lnTo>
                  <a:lnTo>
                    <a:pt x="283" y="1104"/>
                  </a:lnTo>
                  <a:lnTo>
                    <a:pt x="902" y="1184"/>
                  </a:lnTo>
                  <a:lnTo>
                    <a:pt x="1296" y="1579"/>
                  </a:lnTo>
                  <a:lnTo>
                    <a:pt x="738" y="1579"/>
                  </a:lnTo>
                  <a:lnTo>
                    <a:pt x="244" y="1198"/>
                  </a:lnTo>
                  <a:lnTo>
                    <a:pt x="0" y="1515"/>
                  </a:lnTo>
                  <a:lnTo>
                    <a:pt x="342" y="1779"/>
                  </a:lnTo>
                  <a:lnTo>
                    <a:pt x="0" y="2042"/>
                  </a:lnTo>
                  <a:lnTo>
                    <a:pt x="244" y="2359"/>
                  </a:lnTo>
                  <a:lnTo>
                    <a:pt x="738" y="1979"/>
                  </a:lnTo>
                  <a:lnTo>
                    <a:pt x="1296" y="1979"/>
                  </a:lnTo>
                  <a:lnTo>
                    <a:pt x="902" y="2373"/>
                  </a:lnTo>
                  <a:lnTo>
                    <a:pt x="283" y="2453"/>
                  </a:lnTo>
                  <a:lnTo>
                    <a:pt x="334" y="2850"/>
                  </a:lnTo>
                  <a:lnTo>
                    <a:pt x="763" y="2794"/>
                  </a:lnTo>
                  <a:lnTo>
                    <a:pt x="708" y="3223"/>
                  </a:lnTo>
                  <a:lnTo>
                    <a:pt x="1104" y="3274"/>
                  </a:lnTo>
                  <a:lnTo>
                    <a:pt x="1184" y="2656"/>
                  </a:lnTo>
                  <a:lnTo>
                    <a:pt x="1579" y="2261"/>
                  </a:lnTo>
                  <a:lnTo>
                    <a:pt x="1579" y="2819"/>
                  </a:lnTo>
                  <a:lnTo>
                    <a:pt x="1198" y="3313"/>
                  </a:lnTo>
                  <a:lnTo>
                    <a:pt x="1515" y="3557"/>
                  </a:lnTo>
                  <a:lnTo>
                    <a:pt x="1779" y="3215"/>
                  </a:lnTo>
                  <a:lnTo>
                    <a:pt x="2042" y="3557"/>
                  </a:lnTo>
                  <a:lnTo>
                    <a:pt x="2359" y="3313"/>
                  </a:lnTo>
                  <a:lnTo>
                    <a:pt x="1979" y="2819"/>
                  </a:lnTo>
                  <a:lnTo>
                    <a:pt x="1979" y="2261"/>
                  </a:lnTo>
                  <a:lnTo>
                    <a:pt x="2373" y="2656"/>
                  </a:lnTo>
                  <a:lnTo>
                    <a:pt x="2453" y="3274"/>
                  </a:lnTo>
                  <a:lnTo>
                    <a:pt x="2850" y="3223"/>
                  </a:lnTo>
                  <a:lnTo>
                    <a:pt x="2794" y="2794"/>
                  </a:lnTo>
                  <a:lnTo>
                    <a:pt x="3223" y="2850"/>
                  </a:lnTo>
                  <a:lnTo>
                    <a:pt x="3274" y="2453"/>
                  </a:lnTo>
                  <a:lnTo>
                    <a:pt x="2656" y="2373"/>
                  </a:lnTo>
                  <a:lnTo>
                    <a:pt x="2261" y="1979"/>
                  </a:lnTo>
                  <a:lnTo>
                    <a:pt x="2819" y="1979"/>
                  </a:lnTo>
                  <a:lnTo>
                    <a:pt x="3313" y="2359"/>
                  </a:lnTo>
                  <a:lnTo>
                    <a:pt x="3557" y="2042"/>
                  </a:lnTo>
                  <a:lnTo>
                    <a:pt x="3215" y="1779"/>
                  </a:lnTo>
                  <a:lnTo>
                    <a:pt x="3557" y="1515"/>
                  </a:lnTo>
                  <a:close/>
                </a:path>
              </a:pathLst>
            </a:custGeom>
            <a:blipFill>
              <a:blip r:embed="rId10"/>
              <a:stretch>
                <a:fillRect l="-44658" r="-18012"/>
              </a:stretch>
            </a:blipFill>
            <a:ln>
              <a:noFill/>
            </a:ln>
          </p:spPr>
        </p:sp>
        <p:sp>
          <p:nvSpPr>
            <p:cNvPr id="19" name="PA-snowflake_112773"/>
            <p:cNvSpPr>
              <a:spLocks noChangeAspect="1"/>
            </p:cNvSpPr>
            <p:nvPr>
              <p:custDataLst>
                <p:tags r:id="rId7"/>
              </p:custDataLst>
            </p:nvPr>
          </p:nvSpPr>
          <p:spPr bwMode="auto">
            <a:xfrm rot="19776270">
              <a:off x="3737050" y="4624700"/>
              <a:ext cx="609685" cy="599677"/>
            </a:xfrm>
            <a:custGeom>
              <a:avLst/>
              <a:gdLst>
                <a:gd name="T0" fmla="*/ 3313 w 3557"/>
                <a:gd name="T1" fmla="*/ 1198 h 3557"/>
                <a:gd name="T2" fmla="*/ 2261 w 3557"/>
                <a:gd name="T3" fmla="*/ 1579 h 3557"/>
                <a:gd name="T4" fmla="*/ 3274 w 3557"/>
                <a:gd name="T5" fmla="*/ 1104 h 3557"/>
                <a:gd name="T6" fmla="*/ 2794 w 3557"/>
                <a:gd name="T7" fmla="*/ 763 h 3557"/>
                <a:gd name="T8" fmla="*/ 2453 w 3557"/>
                <a:gd name="T9" fmla="*/ 283 h 3557"/>
                <a:gd name="T10" fmla="*/ 1979 w 3557"/>
                <a:gd name="T11" fmla="*/ 1296 h 3557"/>
                <a:gd name="T12" fmla="*/ 2359 w 3557"/>
                <a:gd name="T13" fmla="*/ 244 h 3557"/>
                <a:gd name="T14" fmla="*/ 1779 w 3557"/>
                <a:gd name="T15" fmla="*/ 342 h 3557"/>
                <a:gd name="T16" fmla="*/ 1198 w 3557"/>
                <a:gd name="T17" fmla="*/ 244 h 3557"/>
                <a:gd name="T18" fmla="*/ 1579 w 3557"/>
                <a:gd name="T19" fmla="*/ 1296 h 3557"/>
                <a:gd name="T20" fmla="*/ 1104 w 3557"/>
                <a:gd name="T21" fmla="*/ 283 h 3557"/>
                <a:gd name="T22" fmla="*/ 763 w 3557"/>
                <a:gd name="T23" fmla="*/ 763 h 3557"/>
                <a:gd name="T24" fmla="*/ 283 w 3557"/>
                <a:gd name="T25" fmla="*/ 1104 h 3557"/>
                <a:gd name="T26" fmla="*/ 1296 w 3557"/>
                <a:gd name="T27" fmla="*/ 1579 h 3557"/>
                <a:gd name="T28" fmla="*/ 244 w 3557"/>
                <a:gd name="T29" fmla="*/ 1198 h 3557"/>
                <a:gd name="T30" fmla="*/ 342 w 3557"/>
                <a:gd name="T31" fmla="*/ 1779 h 3557"/>
                <a:gd name="T32" fmla="*/ 244 w 3557"/>
                <a:gd name="T33" fmla="*/ 2359 h 3557"/>
                <a:gd name="T34" fmla="*/ 1296 w 3557"/>
                <a:gd name="T35" fmla="*/ 1979 h 3557"/>
                <a:gd name="T36" fmla="*/ 283 w 3557"/>
                <a:gd name="T37" fmla="*/ 2453 h 3557"/>
                <a:gd name="T38" fmla="*/ 763 w 3557"/>
                <a:gd name="T39" fmla="*/ 2794 h 3557"/>
                <a:gd name="T40" fmla="*/ 1104 w 3557"/>
                <a:gd name="T41" fmla="*/ 3274 h 3557"/>
                <a:gd name="T42" fmla="*/ 1579 w 3557"/>
                <a:gd name="T43" fmla="*/ 2261 h 3557"/>
                <a:gd name="T44" fmla="*/ 1198 w 3557"/>
                <a:gd name="T45" fmla="*/ 3313 h 3557"/>
                <a:gd name="T46" fmla="*/ 1779 w 3557"/>
                <a:gd name="T47" fmla="*/ 3215 h 3557"/>
                <a:gd name="T48" fmla="*/ 2359 w 3557"/>
                <a:gd name="T49" fmla="*/ 3313 h 3557"/>
                <a:gd name="T50" fmla="*/ 1979 w 3557"/>
                <a:gd name="T51" fmla="*/ 2261 h 3557"/>
                <a:gd name="T52" fmla="*/ 2453 w 3557"/>
                <a:gd name="T53" fmla="*/ 3274 h 3557"/>
                <a:gd name="T54" fmla="*/ 2794 w 3557"/>
                <a:gd name="T55" fmla="*/ 2794 h 3557"/>
                <a:gd name="T56" fmla="*/ 3274 w 3557"/>
                <a:gd name="T57" fmla="*/ 2453 h 3557"/>
                <a:gd name="T58" fmla="*/ 2261 w 3557"/>
                <a:gd name="T59" fmla="*/ 1979 h 3557"/>
                <a:gd name="T60" fmla="*/ 3313 w 3557"/>
                <a:gd name="T61" fmla="*/ 2359 h 3557"/>
                <a:gd name="T62" fmla="*/ 3215 w 3557"/>
                <a:gd name="T63" fmla="*/ 1779 h 3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557" h="3557">
                  <a:moveTo>
                    <a:pt x="3557" y="1515"/>
                  </a:moveTo>
                  <a:lnTo>
                    <a:pt x="3313" y="1198"/>
                  </a:lnTo>
                  <a:lnTo>
                    <a:pt x="2819" y="1579"/>
                  </a:lnTo>
                  <a:lnTo>
                    <a:pt x="2261" y="1579"/>
                  </a:lnTo>
                  <a:lnTo>
                    <a:pt x="2656" y="1184"/>
                  </a:lnTo>
                  <a:lnTo>
                    <a:pt x="3274" y="1104"/>
                  </a:lnTo>
                  <a:lnTo>
                    <a:pt x="3223" y="708"/>
                  </a:lnTo>
                  <a:lnTo>
                    <a:pt x="2794" y="763"/>
                  </a:lnTo>
                  <a:lnTo>
                    <a:pt x="2850" y="334"/>
                  </a:lnTo>
                  <a:lnTo>
                    <a:pt x="2453" y="283"/>
                  </a:lnTo>
                  <a:lnTo>
                    <a:pt x="2373" y="902"/>
                  </a:lnTo>
                  <a:lnTo>
                    <a:pt x="1979" y="1296"/>
                  </a:lnTo>
                  <a:lnTo>
                    <a:pt x="1979" y="738"/>
                  </a:lnTo>
                  <a:lnTo>
                    <a:pt x="2359" y="244"/>
                  </a:lnTo>
                  <a:lnTo>
                    <a:pt x="2042" y="0"/>
                  </a:lnTo>
                  <a:lnTo>
                    <a:pt x="1779" y="342"/>
                  </a:lnTo>
                  <a:lnTo>
                    <a:pt x="1515" y="0"/>
                  </a:lnTo>
                  <a:lnTo>
                    <a:pt x="1198" y="244"/>
                  </a:lnTo>
                  <a:lnTo>
                    <a:pt x="1579" y="738"/>
                  </a:lnTo>
                  <a:lnTo>
                    <a:pt x="1579" y="1296"/>
                  </a:lnTo>
                  <a:lnTo>
                    <a:pt x="1184" y="902"/>
                  </a:lnTo>
                  <a:lnTo>
                    <a:pt x="1104" y="283"/>
                  </a:lnTo>
                  <a:lnTo>
                    <a:pt x="708" y="334"/>
                  </a:lnTo>
                  <a:lnTo>
                    <a:pt x="763" y="763"/>
                  </a:lnTo>
                  <a:lnTo>
                    <a:pt x="334" y="708"/>
                  </a:lnTo>
                  <a:lnTo>
                    <a:pt x="283" y="1104"/>
                  </a:lnTo>
                  <a:lnTo>
                    <a:pt x="902" y="1184"/>
                  </a:lnTo>
                  <a:lnTo>
                    <a:pt x="1296" y="1579"/>
                  </a:lnTo>
                  <a:lnTo>
                    <a:pt x="738" y="1579"/>
                  </a:lnTo>
                  <a:lnTo>
                    <a:pt x="244" y="1198"/>
                  </a:lnTo>
                  <a:lnTo>
                    <a:pt x="0" y="1515"/>
                  </a:lnTo>
                  <a:lnTo>
                    <a:pt x="342" y="1779"/>
                  </a:lnTo>
                  <a:lnTo>
                    <a:pt x="0" y="2042"/>
                  </a:lnTo>
                  <a:lnTo>
                    <a:pt x="244" y="2359"/>
                  </a:lnTo>
                  <a:lnTo>
                    <a:pt x="738" y="1979"/>
                  </a:lnTo>
                  <a:lnTo>
                    <a:pt x="1296" y="1979"/>
                  </a:lnTo>
                  <a:lnTo>
                    <a:pt x="902" y="2373"/>
                  </a:lnTo>
                  <a:lnTo>
                    <a:pt x="283" y="2453"/>
                  </a:lnTo>
                  <a:lnTo>
                    <a:pt x="334" y="2850"/>
                  </a:lnTo>
                  <a:lnTo>
                    <a:pt x="763" y="2794"/>
                  </a:lnTo>
                  <a:lnTo>
                    <a:pt x="708" y="3223"/>
                  </a:lnTo>
                  <a:lnTo>
                    <a:pt x="1104" y="3274"/>
                  </a:lnTo>
                  <a:lnTo>
                    <a:pt x="1184" y="2656"/>
                  </a:lnTo>
                  <a:lnTo>
                    <a:pt x="1579" y="2261"/>
                  </a:lnTo>
                  <a:lnTo>
                    <a:pt x="1579" y="2819"/>
                  </a:lnTo>
                  <a:lnTo>
                    <a:pt x="1198" y="3313"/>
                  </a:lnTo>
                  <a:lnTo>
                    <a:pt x="1515" y="3557"/>
                  </a:lnTo>
                  <a:lnTo>
                    <a:pt x="1779" y="3215"/>
                  </a:lnTo>
                  <a:lnTo>
                    <a:pt x="2042" y="3557"/>
                  </a:lnTo>
                  <a:lnTo>
                    <a:pt x="2359" y="3313"/>
                  </a:lnTo>
                  <a:lnTo>
                    <a:pt x="1979" y="2819"/>
                  </a:lnTo>
                  <a:lnTo>
                    <a:pt x="1979" y="2261"/>
                  </a:lnTo>
                  <a:lnTo>
                    <a:pt x="2373" y="2656"/>
                  </a:lnTo>
                  <a:lnTo>
                    <a:pt x="2453" y="3274"/>
                  </a:lnTo>
                  <a:lnTo>
                    <a:pt x="2850" y="3223"/>
                  </a:lnTo>
                  <a:lnTo>
                    <a:pt x="2794" y="2794"/>
                  </a:lnTo>
                  <a:lnTo>
                    <a:pt x="3223" y="2850"/>
                  </a:lnTo>
                  <a:lnTo>
                    <a:pt x="3274" y="2453"/>
                  </a:lnTo>
                  <a:lnTo>
                    <a:pt x="2656" y="2373"/>
                  </a:lnTo>
                  <a:lnTo>
                    <a:pt x="2261" y="1979"/>
                  </a:lnTo>
                  <a:lnTo>
                    <a:pt x="2819" y="1979"/>
                  </a:lnTo>
                  <a:lnTo>
                    <a:pt x="3313" y="2359"/>
                  </a:lnTo>
                  <a:lnTo>
                    <a:pt x="3557" y="2042"/>
                  </a:lnTo>
                  <a:lnTo>
                    <a:pt x="3215" y="1779"/>
                  </a:lnTo>
                  <a:lnTo>
                    <a:pt x="3557" y="1515"/>
                  </a:lnTo>
                  <a:close/>
                </a:path>
              </a:pathLst>
            </a:custGeom>
            <a:blipFill>
              <a:blip r:embed="rId10"/>
              <a:stretch>
                <a:fillRect l="-44658" r="-18012"/>
              </a:stretch>
            </a:blipFill>
            <a:ln>
              <a:noFill/>
            </a:ln>
          </p:spPr>
        </p:sp>
      </p:grpSp>
      <p:sp>
        <p:nvSpPr>
          <p:cNvPr id="21" name="PA-DCR_C♡ral69"/>
          <p:cNvSpPr>
            <a:spLocks noChangeAspect="1"/>
          </p:cNvSpPr>
          <p:nvPr>
            <p:custDataLst>
              <p:tags r:id="rId3"/>
            </p:custDataLst>
          </p:nvPr>
        </p:nvSpPr>
        <p:spPr bwMode="auto">
          <a:xfrm>
            <a:off x="9831826" y="2511053"/>
            <a:ext cx="900015" cy="898753"/>
          </a:xfrm>
          <a:custGeom>
            <a:avLst/>
            <a:gdLst>
              <a:gd name="T0" fmla="*/ 3313 w 3557"/>
              <a:gd name="T1" fmla="*/ 1198 h 3557"/>
              <a:gd name="T2" fmla="*/ 2261 w 3557"/>
              <a:gd name="T3" fmla="*/ 1579 h 3557"/>
              <a:gd name="T4" fmla="*/ 3274 w 3557"/>
              <a:gd name="T5" fmla="*/ 1104 h 3557"/>
              <a:gd name="T6" fmla="*/ 2794 w 3557"/>
              <a:gd name="T7" fmla="*/ 763 h 3557"/>
              <a:gd name="T8" fmla="*/ 2453 w 3557"/>
              <a:gd name="T9" fmla="*/ 283 h 3557"/>
              <a:gd name="T10" fmla="*/ 1979 w 3557"/>
              <a:gd name="T11" fmla="*/ 1296 h 3557"/>
              <a:gd name="T12" fmla="*/ 2359 w 3557"/>
              <a:gd name="T13" fmla="*/ 244 h 3557"/>
              <a:gd name="T14" fmla="*/ 1779 w 3557"/>
              <a:gd name="T15" fmla="*/ 342 h 3557"/>
              <a:gd name="T16" fmla="*/ 1198 w 3557"/>
              <a:gd name="T17" fmla="*/ 244 h 3557"/>
              <a:gd name="T18" fmla="*/ 1579 w 3557"/>
              <a:gd name="T19" fmla="*/ 1296 h 3557"/>
              <a:gd name="T20" fmla="*/ 1104 w 3557"/>
              <a:gd name="T21" fmla="*/ 283 h 3557"/>
              <a:gd name="T22" fmla="*/ 763 w 3557"/>
              <a:gd name="T23" fmla="*/ 763 h 3557"/>
              <a:gd name="T24" fmla="*/ 283 w 3557"/>
              <a:gd name="T25" fmla="*/ 1104 h 3557"/>
              <a:gd name="T26" fmla="*/ 1296 w 3557"/>
              <a:gd name="T27" fmla="*/ 1579 h 3557"/>
              <a:gd name="T28" fmla="*/ 244 w 3557"/>
              <a:gd name="T29" fmla="*/ 1198 h 3557"/>
              <a:gd name="T30" fmla="*/ 342 w 3557"/>
              <a:gd name="T31" fmla="*/ 1779 h 3557"/>
              <a:gd name="T32" fmla="*/ 244 w 3557"/>
              <a:gd name="T33" fmla="*/ 2359 h 3557"/>
              <a:gd name="T34" fmla="*/ 1296 w 3557"/>
              <a:gd name="T35" fmla="*/ 1979 h 3557"/>
              <a:gd name="T36" fmla="*/ 283 w 3557"/>
              <a:gd name="T37" fmla="*/ 2453 h 3557"/>
              <a:gd name="T38" fmla="*/ 763 w 3557"/>
              <a:gd name="T39" fmla="*/ 2794 h 3557"/>
              <a:gd name="T40" fmla="*/ 1104 w 3557"/>
              <a:gd name="T41" fmla="*/ 3274 h 3557"/>
              <a:gd name="T42" fmla="*/ 1579 w 3557"/>
              <a:gd name="T43" fmla="*/ 2261 h 3557"/>
              <a:gd name="T44" fmla="*/ 1198 w 3557"/>
              <a:gd name="T45" fmla="*/ 3313 h 3557"/>
              <a:gd name="T46" fmla="*/ 1779 w 3557"/>
              <a:gd name="T47" fmla="*/ 3215 h 3557"/>
              <a:gd name="T48" fmla="*/ 2359 w 3557"/>
              <a:gd name="T49" fmla="*/ 3313 h 3557"/>
              <a:gd name="T50" fmla="*/ 1979 w 3557"/>
              <a:gd name="T51" fmla="*/ 2261 h 3557"/>
              <a:gd name="T52" fmla="*/ 2453 w 3557"/>
              <a:gd name="T53" fmla="*/ 3274 h 3557"/>
              <a:gd name="T54" fmla="*/ 2794 w 3557"/>
              <a:gd name="T55" fmla="*/ 2794 h 3557"/>
              <a:gd name="T56" fmla="*/ 3274 w 3557"/>
              <a:gd name="T57" fmla="*/ 2453 h 3557"/>
              <a:gd name="T58" fmla="*/ 2261 w 3557"/>
              <a:gd name="T59" fmla="*/ 1979 h 3557"/>
              <a:gd name="T60" fmla="*/ 3313 w 3557"/>
              <a:gd name="T61" fmla="*/ 2359 h 3557"/>
              <a:gd name="T62" fmla="*/ 3215 w 3557"/>
              <a:gd name="T63" fmla="*/ 1779 h 3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557" h="3557">
                <a:moveTo>
                  <a:pt x="3557" y="1515"/>
                </a:moveTo>
                <a:lnTo>
                  <a:pt x="3313" y="1198"/>
                </a:lnTo>
                <a:lnTo>
                  <a:pt x="2819" y="1579"/>
                </a:lnTo>
                <a:lnTo>
                  <a:pt x="2261" y="1579"/>
                </a:lnTo>
                <a:lnTo>
                  <a:pt x="2656" y="1184"/>
                </a:lnTo>
                <a:lnTo>
                  <a:pt x="3274" y="1104"/>
                </a:lnTo>
                <a:lnTo>
                  <a:pt x="3223" y="708"/>
                </a:lnTo>
                <a:lnTo>
                  <a:pt x="2794" y="763"/>
                </a:lnTo>
                <a:lnTo>
                  <a:pt x="2850" y="334"/>
                </a:lnTo>
                <a:lnTo>
                  <a:pt x="2453" y="283"/>
                </a:lnTo>
                <a:lnTo>
                  <a:pt x="2373" y="902"/>
                </a:lnTo>
                <a:lnTo>
                  <a:pt x="1979" y="1296"/>
                </a:lnTo>
                <a:lnTo>
                  <a:pt x="1979" y="738"/>
                </a:lnTo>
                <a:lnTo>
                  <a:pt x="2359" y="244"/>
                </a:lnTo>
                <a:lnTo>
                  <a:pt x="2042" y="0"/>
                </a:lnTo>
                <a:lnTo>
                  <a:pt x="1779" y="342"/>
                </a:lnTo>
                <a:lnTo>
                  <a:pt x="1515" y="0"/>
                </a:lnTo>
                <a:lnTo>
                  <a:pt x="1198" y="244"/>
                </a:lnTo>
                <a:lnTo>
                  <a:pt x="1579" y="738"/>
                </a:lnTo>
                <a:lnTo>
                  <a:pt x="1579" y="1296"/>
                </a:lnTo>
                <a:lnTo>
                  <a:pt x="1184" y="902"/>
                </a:lnTo>
                <a:lnTo>
                  <a:pt x="1104" y="283"/>
                </a:lnTo>
                <a:lnTo>
                  <a:pt x="708" y="334"/>
                </a:lnTo>
                <a:lnTo>
                  <a:pt x="763" y="763"/>
                </a:lnTo>
                <a:lnTo>
                  <a:pt x="334" y="708"/>
                </a:lnTo>
                <a:lnTo>
                  <a:pt x="283" y="1104"/>
                </a:lnTo>
                <a:lnTo>
                  <a:pt x="902" y="1184"/>
                </a:lnTo>
                <a:lnTo>
                  <a:pt x="1296" y="1579"/>
                </a:lnTo>
                <a:lnTo>
                  <a:pt x="738" y="1579"/>
                </a:lnTo>
                <a:lnTo>
                  <a:pt x="244" y="1198"/>
                </a:lnTo>
                <a:lnTo>
                  <a:pt x="0" y="1515"/>
                </a:lnTo>
                <a:lnTo>
                  <a:pt x="342" y="1779"/>
                </a:lnTo>
                <a:lnTo>
                  <a:pt x="0" y="2042"/>
                </a:lnTo>
                <a:lnTo>
                  <a:pt x="244" y="2359"/>
                </a:lnTo>
                <a:lnTo>
                  <a:pt x="738" y="1979"/>
                </a:lnTo>
                <a:lnTo>
                  <a:pt x="1296" y="1979"/>
                </a:lnTo>
                <a:lnTo>
                  <a:pt x="902" y="2373"/>
                </a:lnTo>
                <a:lnTo>
                  <a:pt x="283" y="2453"/>
                </a:lnTo>
                <a:lnTo>
                  <a:pt x="334" y="2850"/>
                </a:lnTo>
                <a:lnTo>
                  <a:pt x="763" y="2794"/>
                </a:lnTo>
                <a:lnTo>
                  <a:pt x="708" y="3223"/>
                </a:lnTo>
                <a:lnTo>
                  <a:pt x="1104" y="3274"/>
                </a:lnTo>
                <a:lnTo>
                  <a:pt x="1184" y="2656"/>
                </a:lnTo>
                <a:lnTo>
                  <a:pt x="1579" y="2261"/>
                </a:lnTo>
                <a:lnTo>
                  <a:pt x="1579" y="2819"/>
                </a:lnTo>
                <a:lnTo>
                  <a:pt x="1198" y="3313"/>
                </a:lnTo>
                <a:lnTo>
                  <a:pt x="1515" y="3557"/>
                </a:lnTo>
                <a:lnTo>
                  <a:pt x="1779" y="3215"/>
                </a:lnTo>
                <a:lnTo>
                  <a:pt x="2042" y="3557"/>
                </a:lnTo>
                <a:lnTo>
                  <a:pt x="2359" y="3313"/>
                </a:lnTo>
                <a:lnTo>
                  <a:pt x="1979" y="2819"/>
                </a:lnTo>
                <a:lnTo>
                  <a:pt x="1979" y="2261"/>
                </a:lnTo>
                <a:lnTo>
                  <a:pt x="2373" y="2656"/>
                </a:lnTo>
                <a:lnTo>
                  <a:pt x="2453" y="3274"/>
                </a:lnTo>
                <a:lnTo>
                  <a:pt x="2850" y="3223"/>
                </a:lnTo>
                <a:lnTo>
                  <a:pt x="2794" y="2794"/>
                </a:lnTo>
                <a:lnTo>
                  <a:pt x="3223" y="2850"/>
                </a:lnTo>
                <a:lnTo>
                  <a:pt x="3274" y="2453"/>
                </a:lnTo>
                <a:lnTo>
                  <a:pt x="2656" y="2373"/>
                </a:lnTo>
                <a:lnTo>
                  <a:pt x="2261" y="1979"/>
                </a:lnTo>
                <a:lnTo>
                  <a:pt x="2819" y="1979"/>
                </a:lnTo>
                <a:lnTo>
                  <a:pt x="3313" y="2359"/>
                </a:lnTo>
                <a:lnTo>
                  <a:pt x="3557" y="2042"/>
                </a:lnTo>
                <a:lnTo>
                  <a:pt x="3215" y="1779"/>
                </a:lnTo>
                <a:lnTo>
                  <a:pt x="3557" y="1515"/>
                </a:lnTo>
                <a:close/>
              </a:path>
            </a:pathLst>
          </a:custGeom>
          <a:blipFill>
            <a:blip r:embed="rId10"/>
            <a:stretch>
              <a:fillRect l="-44658" r="-18012"/>
            </a:stretch>
          </a:blipFill>
          <a:ln>
            <a:noFill/>
          </a:ln>
        </p:spPr>
      </p:sp>
      <p:sp>
        <p:nvSpPr>
          <p:cNvPr id="22" name="PA-DCR_C♡ral70"/>
          <p:cNvSpPr>
            <a:spLocks noChangeAspect="1"/>
          </p:cNvSpPr>
          <p:nvPr>
            <p:custDataLst>
              <p:tags r:id="rId4"/>
            </p:custDataLst>
          </p:nvPr>
        </p:nvSpPr>
        <p:spPr bwMode="auto">
          <a:xfrm rot="1981247">
            <a:off x="8346993" y="612288"/>
            <a:ext cx="609685" cy="608830"/>
          </a:xfrm>
          <a:custGeom>
            <a:avLst/>
            <a:gdLst>
              <a:gd name="T0" fmla="*/ 3313 w 3557"/>
              <a:gd name="T1" fmla="*/ 1198 h 3557"/>
              <a:gd name="T2" fmla="*/ 2261 w 3557"/>
              <a:gd name="T3" fmla="*/ 1579 h 3557"/>
              <a:gd name="T4" fmla="*/ 3274 w 3557"/>
              <a:gd name="T5" fmla="*/ 1104 h 3557"/>
              <a:gd name="T6" fmla="*/ 2794 w 3557"/>
              <a:gd name="T7" fmla="*/ 763 h 3557"/>
              <a:gd name="T8" fmla="*/ 2453 w 3557"/>
              <a:gd name="T9" fmla="*/ 283 h 3557"/>
              <a:gd name="T10" fmla="*/ 1979 w 3557"/>
              <a:gd name="T11" fmla="*/ 1296 h 3557"/>
              <a:gd name="T12" fmla="*/ 2359 w 3557"/>
              <a:gd name="T13" fmla="*/ 244 h 3557"/>
              <a:gd name="T14" fmla="*/ 1779 w 3557"/>
              <a:gd name="T15" fmla="*/ 342 h 3557"/>
              <a:gd name="T16" fmla="*/ 1198 w 3557"/>
              <a:gd name="T17" fmla="*/ 244 h 3557"/>
              <a:gd name="T18" fmla="*/ 1579 w 3557"/>
              <a:gd name="T19" fmla="*/ 1296 h 3557"/>
              <a:gd name="T20" fmla="*/ 1104 w 3557"/>
              <a:gd name="T21" fmla="*/ 283 h 3557"/>
              <a:gd name="T22" fmla="*/ 763 w 3557"/>
              <a:gd name="T23" fmla="*/ 763 h 3557"/>
              <a:gd name="T24" fmla="*/ 283 w 3557"/>
              <a:gd name="T25" fmla="*/ 1104 h 3557"/>
              <a:gd name="T26" fmla="*/ 1296 w 3557"/>
              <a:gd name="T27" fmla="*/ 1579 h 3557"/>
              <a:gd name="T28" fmla="*/ 244 w 3557"/>
              <a:gd name="T29" fmla="*/ 1198 h 3557"/>
              <a:gd name="T30" fmla="*/ 342 w 3557"/>
              <a:gd name="T31" fmla="*/ 1779 h 3557"/>
              <a:gd name="T32" fmla="*/ 244 w 3557"/>
              <a:gd name="T33" fmla="*/ 2359 h 3557"/>
              <a:gd name="T34" fmla="*/ 1296 w 3557"/>
              <a:gd name="T35" fmla="*/ 1979 h 3557"/>
              <a:gd name="T36" fmla="*/ 283 w 3557"/>
              <a:gd name="T37" fmla="*/ 2453 h 3557"/>
              <a:gd name="T38" fmla="*/ 763 w 3557"/>
              <a:gd name="T39" fmla="*/ 2794 h 3557"/>
              <a:gd name="T40" fmla="*/ 1104 w 3557"/>
              <a:gd name="T41" fmla="*/ 3274 h 3557"/>
              <a:gd name="T42" fmla="*/ 1579 w 3557"/>
              <a:gd name="T43" fmla="*/ 2261 h 3557"/>
              <a:gd name="T44" fmla="*/ 1198 w 3557"/>
              <a:gd name="T45" fmla="*/ 3313 h 3557"/>
              <a:gd name="T46" fmla="*/ 1779 w 3557"/>
              <a:gd name="T47" fmla="*/ 3215 h 3557"/>
              <a:gd name="T48" fmla="*/ 2359 w 3557"/>
              <a:gd name="T49" fmla="*/ 3313 h 3557"/>
              <a:gd name="T50" fmla="*/ 1979 w 3557"/>
              <a:gd name="T51" fmla="*/ 2261 h 3557"/>
              <a:gd name="T52" fmla="*/ 2453 w 3557"/>
              <a:gd name="T53" fmla="*/ 3274 h 3557"/>
              <a:gd name="T54" fmla="*/ 2794 w 3557"/>
              <a:gd name="T55" fmla="*/ 2794 h 3557"/>
              <a:gd name="T56" fmla="*/ 3274 w 3557"/>
              <a:gd name="T57" fmla="*/ 2453 h 3557"/>
              <a:gd name="T58" fmla="*/ 2261 w 3557"/>
              <a:gd name="T59" fmla="*/ 1979 h 3557"/>
              <a:gd name="T60" fmla="*/ 3313 w 3557"/>
              <a:gd name="T61" fmla="*/ 2359 h 3557"/>
              <a:gd name="T62" fmla="*/ 3215 w 3557"/>
              <a:gd name="T63" fmla="*/ 1779 h 3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557" h="3557">
                <a:moveTo>
                  <a:pt x="3557" y="1515"/>
                </a:moveTo>
                <a:lnTo>
                  <a:pt x="3313" y="1198"/>
                </a:lnTo>
                <a:lnTo>
                  <a:pt x="2819" y="1579"/>
                </a:lnTo>
                <a:lnTo>
                  <a:pt x="2261" y="1579"/>
                </a:lnTo>
                <a:lnTo>
                  <a:pt x="2656" y="1184"/>
                </a:lnTo>
                <a:lnTo>
                  <a:pt x="3274" y="1104"/>
                </a:lnTo>
                <a:lnTo>
                  <a:pt x="3223" y="708"/>
                </a:lnTo>
                <a:lnTo>
                  <a:pt x="2794" y="763"/>
                </a:lnTo>
                <a:lnTo>
                  <a:pt x="2850" y="334"/>
                </a:lnTo>
                <a:lnTo>
                  <a:pt x="2453" y="283"/>
                </a:lnTo>
                <a:lnTo>
                  <a:pt x="2373" y="902"/>
                </a:lnTo>
                <a:lnTo>
                  <a:pt x="1979" y="1296"/>
                </a:lnTo>
                <a:lnTo>
                  <a:pt x="1979" y="738"/>
                </a:lnTo>
                <a:lnTo>
                  <a:pt x="2359" y="244"/>
                </a:lnTo>
                <a:lnTo>
                  <a:pt x="2042" y="0"/>
                </a:lnTo>
                <a:lnTo>
                  <a:pt x="1779" y="342"/>
                </a:lnTo>
                <a:lnTo>
                  <a:pt x="1515" y="0"/>
                </a:lnTo>
                <a:lnTo>
                  <a:pt x="1198" y="244"/>
                </a:lnTo>
                <a:lnTo>
                  <a:pt x="1579" y="738"/>
                </a:lnTo>
                <a:lnTo>
                  <a:pt x="1579" y="1296"/>
                </a:lnTo>
                <a:lnTo>
                  <a:pt x="1184" y="902"/>
                </a:lnTo>
                <a:lnTo>
                  <a:pt x="1104" y="283"/>
                </a:lnTo>
                <a:lnTo>
                  <a:pt x="708" y="334"/>
                </a:lnTo>
                <a:lnTo>
                  <a:pt x="763" y="763"/>
                </a:lnTo>
                <a:lnTo>
                  <a:pt x="334" y="708"/>
                </a:lnTo>
                <a:lnTo>
                  <a:pt x="283" y="1104"/>
                </a:lnTo>
                <a:lnTo>
                  <a:pt x="902" y="1184"/>
                </a:lnTo>
                <a:lnTo>
                  <a:pt x="1296" y="1579"/>
                </a:lnTo>
                <a:lnTo>
                  <a:pt x="738" y="1579"/>
                </a:lnTo>
                <a:lnTo>
                  <a:pt x="244" y="1198"/>
                </a:lnTo>
                <a:lnTo>
                  <a:pt x="0" y="1515"/>
                </a:lnTo>
                <a:lnTo>
                  <a:pt x="342" y="1779"/>
                </a:lnTo>
                <a:lnTo>
                  <a:pt x="0" y="2042"/>
                </a:lnTo>
                <a:lnTo>
                  <a:pt x="244" y="2359"/>
                </a:lnTo>
                <a:lnTo>
                  <a:pt x="738" y="1979"/>
                </a:lnTo>
                <a:lnTo>
                  <a:pt x="1296" y="1979"/>
                </a:lnTo>
                <a:lnTo>
                  <a:pt x="902" y="2373"/>
                </a:lnTo>
                <a:lnTo>
                  <a:pt x="283" y="2453"/>
                </a:lnTo>
                <a:lnTo>
                  <a:pt x="334" y="2850"/>
                </a:lnTo>
                <a:lnTo>
                  <a:pt x="763" y="2794"/>
                </a:lnTo>
                <a:lnTo>
                  <a:pt x="708" y="3223"/>
                </a:lnTo>
                <a:lnTo>
                  <a:pt x="1104" y="3274"/>
                </a:lnTo>
                <a:lnTo>
                  <a:pt x="1184" y="2656"/>
                </a:lnTo>
                <a:lnTo>
                  <a:pt x="1579" y="2261"/>
                </a:lnTo>
                <a:lnTo>
                  <a:pt x="1579" y="2819"/>
                </a:lnTo>
                <a:lnTo>
                  <a:pt x="1198" y="3313"/>
                </a:lnTo>
                <a:lnTo>
                  <a:pt x="1515" y="3557"/>
                </a:lnTo>
                <a:lnTo>
                  <a:pt x="1779" y="3215"/>
                </a:lnTo>
                <a:lnTo>
                  <a:pt x="2042" y="3557"/>
                </a:lnTo>
                <a:lnTo>
                  <a:pt x="2359" y="3313"/>
                </a:lnTo>
                <a:lnTo>
                  <a:pt x="1979" y="2819"/>
                </a:lnTo>
                <a:lnTo>
                  <a:pt x="1979" y="2261"/>
                </a:lnTo>
                <a:lnTo>
                  <a:pt x="2373" y="2656"/>
                </a:lnTo>
                <a:lnTo>
                  <a:pt x="2453" y="3274"/>
                </a:lnTo>
                <a:lnTo>
                  <a:pt x="2850" y="3223"/>
                </a:lnTo>
                <a:lnTo>
                  <a:pt x="2794" y="2794"/>
                </a:lnTo>
                <a:lnTo>
                  <a:pt x="3223" y="2850"/>
                </a:lnTo>
                <a:lnTo>
                  <a:pt x="3274" y="2453"/>
                </a:lnTo>
                <a:lnTo>
                  <a:pt x="2656" y="2373"/>
                </a:lnTo>
                <a:lnTo>
                  <a:pt x="2261" y="1979"/>
                </a:lnTo>
                <a:lnTo>
                  <a:pt x="2819" y="1979"/>
                </a:lnTo>
                <a:lnTo>
                  <a:pt x="3313" y="2359"/>
                </a:lnTo>
                <a:lnTo>
                  <a:pt x="3557" y="2042"/>
                </a:lnTo>
                <a:lnTo>
                  <a:pt x="3215" y="1779"/>
                </a:lnTo>
                <a:lnTo>
                  <a:pt x="3557" y="1515"/>
                </a:lnTo>
                <a:close/>
              </a:path>
            </a:pathLst>
          </a:custGeom>
          <a:blipFill>
            <a:blip r:embed="rId10"/>
            <a:stretch>
              <a:fillRect l="-44658" r="-18012"/>
            </a:stretch>
          </a:blipFill>
          <a:ln>
            <a:noFill/>
          </a:ln>
        </p:spPr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403641A-27DD-4B80-8E27-43269F8F7462}"/>
              </a:ext>
            </a:extLst>
          </p:cNvPr>
          <p:cNvSpPr txBox="1"/>
          <p:nvPr/>
        </p:nvSpPr>
        <p:spPr>
          <a:xfrm>
            <a:off x="684638" y="787630"/>
            <a:ext cx="609824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ru-RU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этап – основной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17.01.25г – конструирование: «Построим горку для Зайки»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формировать навыки постройки по схеме.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Приложение:конспект+фото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EA65684-322A-4CDC-A74F-51712D1E0ECB}"/>
              </a:ext>
            </a:extLst>
          </p:cNvPr>
          <p:cNvSpPr txBox="1"/>
          <p:nvPr/>
        </p:nvSpPr>
        <p:spPr>
          <a:xfrm>
            <a:off x="684638" y="3863209"/>
            <a:ext cx="609824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III </a:t>
            </a:r>
            <a:r>
              <a:rPr lang="ru-RU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этап – заключительный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этом этапе было проведено открытое занятие: «Построим горку для Зайки».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-矩形 3"/>
          <p:cNvSpPr/>
          <p:nvPr>
            <p:custDataLst>
              <p:tags r:id="rId1"/>
            </p:custDataLst>
          </p:nvPr>
        </p:nvSpPr>
        <p:spPr>
          <a:xfrm>
            <a:off x="7028121" y="0"/>
            <a:ext cx="5163878" cy="6858000"/>
          </a:xfrm>
          <a:prstGeom prst="rect">
            <a:avLst/>
          </a:prstGeom>
          <a:blipFill>
            <a:blip r:embed="rId9"/>
            <a:stretch>
              <a:fillRect l="-44658" r="-1801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solidFill>
                <a:srgbClr val="7F7F7F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9" name="PA-DCR_C♡ral84"/>
          <p:cNvSpPr>
            <a:spLocks noChangeAspect="1"/>
          </p:cNvSpPr>
          <p:nvPr>
            <p:custDataLst>
              <p:tags r:id="rId2"/>
            </p:custDataLst>
          </p:nvPr>
        </p:nvSpPr>
        <p:spPr bwMode="auto">
          <a:xfrm rot="1981247">
            <a:off x="6292355" y="3089646"/>
            <a:ext cx="609685" cy="608830"/>
          </a:xfrm>
          <a:custGeom>
            <a:avLst/>
            <a:gdLst>
              <a:gd name="T0" fmla="*/ 3313 w 3557"/>
              <a:gd name="T1" fmla="*/ 1198 h 3557"/>
              <a:gd name="T2" fmla="*/ 2261 w 3557"/>
              <a:gd name="T3" fmla="*/ 1579 h 3557"/>
              <a:gd name="T4" fmla="*/ 3274 w 3557"/>
              <a:gd name="T5" fmla="*/ 1104 h 3557"/>
              <a:gd name="T6" fmla="*/ 2794 w 3557"/>
              <a:gd name="T7" fmla="*/ 763 h 3557"/>
              <a:gd name="T8" fmla="*/ 2453 w 3557"/>
              <a:gd name="T9" fmla="*/ 283 h 3557"/>
              <a:gd name="T10" fmla="*/ 1979 w 3557"/>
              <a:gd name="T11" fmla="*/ 1296 h 3557"/>
              <a:gd name="T12" fmla="*/ 2359 w 3557"/>
              <a:gd name="T13" fmla="*/ 244 h 3557"/>
              <a:gd name="T14" fmla="*/ 1779 w 3557"/>
              <a:gd name="T15" fmla="*/ 342 h 3557"/>
              <a:gd name="T16" fmla="*/ 1198 w 3557"/>
              <a:gd name="T17" fmla="*/ 244 h 3557"/>
              <a:gd name="T18" fmla="*/ 1579 w 3557"/>
              <a:gd name="T19" fmla="*/ 1296 h 3557"/>
              <a:gd name="T20" fmla="*/ 1104 w 3557"/>
              <a:gd name="T21" fmla="*/ 283 h 3557"/>
              <a:gd name="T22" fmla="*/ 763 w 3557"/>
              <a:gd name="T23" fmla="*/ 763 h 3557"/>
              <a:gd name="T24" fmla="*/ 283 w 3557"/>
              <a:gd name="T25" fmla="*/ 1104 h 3557"/>
              <a:gd name="T26" fmla="*/ 1296 w 3557"/>
              <a:gd name="T27" fmla="*/ 1579 h 3557"/>
              <a:gd name="T28" fmla="*/ 244 w 3557"/>
              <a:gd name="T29" fmla="*/ 1198 h 3557"/>
              <a:gd name="T30" fmla="*/ 342 w 3557"/>
              <a:gd name="T31" fmla="*/ 1779 h 3557"/>
              <a:gd name="T32" fmla="*/ 244 w 3557"/>
              <a:gd name="T33" fmla="*/ 2359 h 3557"/>
              <a:gd name="T34" fmla="*/ 1296 w 3557"/>
              <a:gd name="T35" fmla="*/ 1979 h 3557"/>
              <a:gd name="T36" fmla="*/ 283 w 3557"/>
              <a:gd name="T37" fmla="*/ 2453 h 3557"/>
              <a:gd name="T38" fmla="*/ 763 w 3557"/>
              <a:gd name="T39" fmla="*/ 2794 h 3557"/>
              <a:gd name="T40" fmla="*/ 1104 w 3557"/>
              <a:gd name="T41" fmla="*/ 3274 h 3557"/>
              <a:gd name="T42" fmla="*/ 1579 w 3557"/>
              <a:gd name="T43" fmla="*/ 2261 h 3557"/>
              <a:gd name="T44" fmla="*/ 1198 w 3557"/>
              <a:gd name="T45" fmla="*/ 3313 h 3557"/>
              <a:gd name="T46" fmla="*/ 1779 w 3557"/>
              <a:gd name="T47" fmla="*/ 3215 h 3557"/>
              <a:gd name="T48" fmla="*/ 2359 w 3557"/>
              <a:gd name="T49" fmla="*/ 3313 h 3557"/>
              <a:gd name="T50" fmla="*/ 1979 w 3557"/>
              <a:gd name="T51" fmla="*/ 2261 h 3557"/>
              <a:gd name="T52" fmla="*/ 2453 w 3557"/>
              <a:gd name="T53" fmla="*/ 3274 h 3557"/>
              <a:gd name="T54" fmla="*/ 2794 w 3557"/>
              <a:gd name="T55" fmla="*/ 2794 h 3557"/>
              <a:gd name="T56" fmla="*/ 3274 w 3557"/>
              <a:gd name="T57" fmla="*/ 2453 h 3557"/>
              <a:gd name="T58" fmla="*/ 2261 w 3557"/>
              <a:gd name="T59" fmla="*/ 1979 h 3557"/>
              <a:gd name="T60" fmla="*/ 3313 w 3557"/>
              <a:gd name="T61" fmla="*/ 2359 h 3557"/>
              <a:gd name="T62" fmla="*/ 3215 w 3557"/>
              <a:gd name="T63" fmla="*/ 1779 h 3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557" h="3557">
                <a:moveTo>
                  <a:pt x="3557" y="1515"/>
                </a:moveTo>
                <a:lnTo>
                  <a:pt x="3313" y="1198"/>
                </a:lnTo>
                <a:lnTo>
                  <a:pt x="2819" y="1579"/>
                </a:lnTo>
                <a:lnTo>
                  <a:pt x="2261" y="1579"/>
                </a:lnTo>
                <a:lnTo>
                  <a:pt x="2656" y="1184"/>
                </a:lnTo>
                <a:lnTo>
                  <a:pt x="3274" y="1104"/>
                </a:lnTo>
                <a:lnTo>
                  <a:pt x="3223" y="708"/>
                </a:lnTo>
                <a:lnTo>
                  <a:pt x="2794" y="763"/>
                </a:lnTo>
                <a:lnTo>
                  <a:pt x="2850" y="334"/>
                </a:lnTo>
                <a:lnTo>
                  <a:pt x="2453" y="283"/>
                </a:lnTo>
                <a:lnTo>
                  <a:pt x="2373" y="902"/>
                </a:lnTo>
                <a:lnTo>
                  <a:pt x="1979" y="1296"/>
                </a:lnTo>
                <a:lnTo>
                  <a:pt x="1979" y="738"/>
                </a:lnTo>
                <a:lnTo>
                  <a:pt x="2359" y="244"/>
                </a:lnTo>
                <a:lnTo>
                  <a:pt x="2042" y="0"/>
                </a:lnTo>
                <a:lnTo>
                  <a:pt x="1779" y="342"/>
                </a:lnTo>
                <a:lnTo>
                  <a:pt x="1515" y="0"/>
                </a:lnTo>
                <a:lnTo>
                  <a:pt x="1198" y="244"/>
                </a:lnTo>
                <a:lnTo>
                  <a:pt x="1579" y="738"/>
                </a:lnTo>
                <a:lnTo>
                  <a:pt x="1579" y="1296"/>
                </a:lnTo>
                <a:lnTo>
                  <a:pt x="1184" y="902"/>
                </a:lnTo>
                <a:lnTo>
                  <a:pt x="1104" y="283"/>
                </a:lnTo>
                <a:lnTo>
                  <a:pt x="708" y="334"/>
                </a:lnTo>
                <a:lnTo>
                  <a:pt x="763" y="763"/>
                </a:lnTo>
                <a:lnTo>
                  <a:pt x="334" y="708"/>
                </a:lnTo>
                <a:lnTo>
                  <a:pt x="283" y="1104"/>
                </a:lnTo>
                <a:lnTo>
                  <a:pt x="902" y="1184"/>
                </a:lnTo>
                <a:lnTo>
                  <a:pt x="1296" y="1579"/>
                </a:lnTo>
                <a:lnTo>
                  <a:pt x="738" y="1579"/>
                </a:lnTo>
                <a:lnTo>
                  <a:pt x="244" y="1198"/>
                </a:lnTo>
                <a:lnTo>
                  <a:pt x="0" y="1515"/>
                </a:lnTo>
                <a:lnTo>
                  <a:pt x="342" y="1779"/>
                </a:lnTo>
                <a:lnTo>
                  <a:pt x="0" y="2042"/>
                </a:lnTo>
                <a:lnTo>
                  <a:pt x="244" y="2359"/>
                </a:lnTo>
                <a:lnTo>
                  <a:pt x="738" y="1979"/>
                </a:lnTo>
                <a:lnTo>
                  <a:pt x="1296" y="1979"/>
                </a:lnTo>
                <a:lnTo>
                  <a:pt x="902" y="2373"/>
                </a:lnTo>
                <a:lnTo>
                  <a:pt x="283" y="2453"/>
                </a:lnTo>
                <a:lnTo>
                  <a:pt x="334" y="2850"/>
                </a:lnTo>
                <a:lnTo>
                  <a:pt x="763" y="2794"/>
                </a:lnTo>
                <a:lnTo>
                  <a:pt x="708" y="3223"/>
                </a:lnTo>
                <a:lnTo>
                  <a:pt x="1104" y="3274"/>
                </a:lnTo>
                <a:lnTo>
                  <a:pt x="1184" y="2656"/>
                </a:lnTo>
                <a:lnTo>
                  <a:pt x="1579" y="2261"/>
                </a:lnTo>
                <a:lnTo>
                  <a:pt x="1579" y="2819"/>
                </a:lnTo>
                <a:lnTo>
                  <a:pt x="1198" y="3313"/>
                </a:lnTo>
                <a:lnTo>
                  <a:pt x="1515" y="3557"/>
                </a:lnTo>
                <a:lnTo>
                  <a:pt x="1779" y="3215"/>
                </a:lnTo>
                <a:lnTo>
                  <a:pt x="2042" y="3557"/>
                </a:lnTo>
                <a:lnTo>
                  <a:pt x="2359" y="3313"/>
                </a:lnTo>
                <a:lnTo>
                  <a:pt x="1979" y="2819"/>
                </a:lnTo>
                <a:lnTo>
                  <a:pt x="1979" y="2261"/>
                </a:lnTo>
                <a:lnTo>
                  <a:pt x="2373" y="2656"/>
                </a:lnTo>
                <a:lnTo>
                  <a:pt x="2453" y="3274"/>
                </a:lnTo>
                <a:lnTo>
                  <a:pt x="2850" y="3223"/>
                </a:lnTo>
                <a:lnTo>
                  <a:pt x="2794" y="2794"/>
                </a:lnTo>
                <a:lnTo>
                  <a:pt x="3223" y="2850"/>
                </a:lnTo>
                <a:lnTo>
                  <a:pt x="3274" y="2453"/>
                </a:lnTo>
                <a:lnTo>
                  <a:pt x="2656" y="2373"/>
                </a:lnTo>
                <a:lnTo>
                  <a:pt x="2261" y="1979"/>
                </a:lnTo>
                <a:lnTo>
                  <a:pt x="2819" y="1979"/>
                </a:lnTo>
                <a:lnTo>
                  <a:pt x="3313" y="2359"/>
                </a:lnTo>
                <a:lnTo>
                  <a:pt x="3557" y="2042"/>
                </a:lnTo>
                <a:lnTo>
                  <a:pt x="3215" y="1779"/>
                </a:lnTo>
                <a:lnTo>
                  <a:pt x="3557" y="1515"/>
                </a:lnTo>
                <a:close/>
              </a:path>
            </a:pathLst>
          </a:custGeom>
          <a:blipFill>
            <a:blip r:embed="rId9"/>
            <a:stretch>
              <a:fillRect l="-44658" r="-18012"/>
            </a:stretch>
          </a:blipFill>
          <a:ln>
            <a:noFill/>
          </a:ln>
        </p:spPr>
      </p:sp>
      <p:sp>
        <p:nvSpPr>
          <p:cNvPr id="10" name="PA-DCR_C♡ral85"/>
          <p:cNvSpPr>
            <a:spLocks noChangeAspect="1"/>
          </p:cNvSpPr>
          <p:nvPr>
            <p:custDataLst>
              <p:tags r:id="rId3"/>
            </p:custDataLst>
          </p:nvPr>
        </p:nvSpPr>
        <p:spPr bwMode="auto">
          <a:xfrm rot="1981247">
            <a:off x="332185" y="303555"/>
            <a:ext cx="770021" cy="768941"/>
          </a:xfrm>
          <a:custGeom>
            <a:avLst/>
            <a:gdLst>
              <a:gd name="T0" fmla="*/ 3313 w 3557"/>
              <a:gd name="T1" fmla="*/ 1198 h 3557"/>
              <a:gd name="T2" fmla="*/ 2261 w 3557"/>
              <a:gd name="T3" fmla="*/ 1579 h 3557"/>
              <a:gd name="T4" fmla="*/ 3274 w 3557"/>
              <a:gd name="T5" fmla="*/ 1104 h 3557"/>
              <a:gd name="T6" fmla="*/ 2794 w 3557"/>
              <a:gd name="T7" fmla="*/ 763 h 3557"/>
              <a:gd name="T8" fmla="*/ 2453 w 3557"/>
              <a:gd name="T9" fmla="*/ 283 h 3557"/>
              <a:gd name="T10" fmla="*/ 1979 w 3557"/>
              <a:gd name="T11" fmla="*/ 1296 h 3557"/>
              <a:gd name="T12" fmla="*/ 2359 w 3557"/>
              <a:gd name="T13" fmla="*/ 244 h 3557"/>
              <a:gd name="T14" fmla="*/ 1779 w 3557"/>
              <a:gd name="T15" fmla="*/ 342 h 3557"/>
              <a:gd name="T16" fmla="*/ 1198 w 3557"/>
              <a:gd name="T17" fmla="*/ 244 h 3557"/>
              <a:gd name="T18" fmla="*/ 1579 w 3557"/>
              <a:gd name="T19" fmla="*/ 1296 h 3557"/>
              <a:gd name="T20" fmla="*/ 1104 w 3557"/>
              <a:gd name="T21" fmla="*/ 283 h 3557"/>
              <a:gd name="T22" fmla="*/ 763 w 3557"/>
              <a:gd name="T23" fmla="*/ 763 h 3557"/>
              <a:gd name="T24" fmla="*/ 283 w 3557"/>
              <a:gd name="T25" fmla="*/ 1104 h 3557"/>
              <a:gd name="T26" fmla="*/ 1296 w 3557"/>
              <a:gd name="T27" fmla="*/ 1579 h 3557"/>
              <a:gd name="T28" fmla="*/ 244 w 3557"/>
              <a:gd name="T29" fmla="*/ 1198 h 3557"/>
              <a:gd name="T30" fmla="*/ 342 w 3557"/>
              <a:gd name="T31" fmla="*/ 1779 h 3557"/>
              <a:gd name="T32" fmla="*/ 244 w 3557"/>
              <a:gd name="T33" fmla="*/ 2359 h 3557"/>
              <a:gd name="T34" fmla="*/ 1296 w 3557"/>
              <a:gd name="T35" fmla="*/ 1979 h 3557"/>
              <a:gd name="T36" fmla="*/ 283 w 3557"/>
              <a:gd name="T37" fmla="*/ 2453 h 3557"/>
              <a:gd name="T38" fmla="*/ 763 w 3557"/>
              <a:gd name="T39" fmla="*/ 2794 h 3557"/>
              <a:gd name="T40" fmla="*/ 1104 w 3557"/>
              <a:gd name="T41" fmla="*/ 3274 h 3557"/>
              <a:gd name="T42" fmla="*/ 1579 w 3557"/>
              <a:gd name="T43" fmla="*/ 2261 h 3557"/>
              <a:gd name="T44" fmla="*/ 1198 w 3557"/>
              <a:gd name="T45" fmla="*/ 3313 h 3557"/>
              <a:gd name="T46" fmla="*/ 1779 w 3557"/>
              <a:gd name="T47" fmla="*/ 3215 h 3557"/>
              <a:gd name="T48" fmla="*/ 2359 w 3557"/>
              <a:gd name="T49" fmla="*/ 3313 h 3557"/>
              <a:gd name="T50" fmla="*/ 1979 w 3557"/>
              <a:gd name="T51" fmla="*/ 2261 h 3557"/>
              <a:gd name="T52" fmla="*/ 2453 w 3557"/>
              <a:gd name="T53" fmla="*/ 3274 h 3557"/>
              <a:gd name="T54" fmla="*/ 2794 w 3557"/>
              <a:gd name="T55" fmla="*/ 2794 h 3557"/>
              <a:gd name="T56" fmla="*/ 3274 w 3557"/>
              <a:gd name="T57" fmla="*/ 2453 h 3557"/>
              <a:gd name="T58" fmla="*/ 2261 w 3557"/>
              <a:gd name="T59" fmla="*/ 1979 h 3557"/>
              <a:gd name="T60" fmla="*/ 3313 w 3557"/>
              <a:gd name="T61" fmla="*/ 2359 h 3557"/>
              <a:gd name="T62" fmla="*/ 3215 w 3557"/>
              <a:gd name="T63" fmla="*/ 1779 h 3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557" h="3557">
                <a:moveTo>
                  <a:pt x="3557" y="1515"/>
                </a:moveTo>
                <a:lnTo>
                  <a:pt x="3313" y="1198"/>
                </a:lnTo>
                <a:lnTo>
                  <a:pt x="2819" y="1579"/>
                </a:lnTo>
                <a:lnTo>
                  <a:pt x="2261" y="1579"/>
                </a:lnTo>
                <a:lnTo>
                  <a:pt x="2656" y="1184"/>
                </a:lnTo>
                <a:lnTo>
                  <a:pt x="3274" y="1104"/>
                </a:lnTo>
                <a:lnTo>
                  <a:pt x="3223" y="708"/>
                </a:lnTo>
                <a:lnTo>
                  <a:pt x="2794" y="763"/>
                </a:lnTo>
                <a:lnTo>
                  <a:pt x="2850" y="334"/>
                </a:lnTo>
                <a:lnTo>
                  <a:pt x="2453" y="283"/>
                </a:lnTo>
                <a:lnTo>
                  <a:pt x="2373" y="902"/>
                </a:lnTo>
                <a:lnTo>
                  <a:pt x="1979" y="1296"/>
                </a:lnTo>
                <a:lnTo>
                  <a:pt x="1979" y="738"/>
                </a:lnTo>
                <a:lnTo>
                  <a:pt x="2359" y="244"/>
                </a:lnTo>
                <a:lnTo>
                  <a:pt x="2042" y="0"/>
                </a:lnTo>
                <a:lnTo>
                  <a:pt x="1779" y="342"/>
                </a:lnTo>
                <a:lnTo>
                  <a:pt x="1515" y="0"/>
                </a:lnTo>
                <a:lnTo>
                  <a:pt x="1198" y="244"/>
                </a:lnTo>
                <a:lnTo>
                  <a:pt x="1579" y="738"/>
                </a:lnTo>
                <a:lnTo>
                  <a:pt x="1579" y="1296"/>
                </a:lnTo>
                <a:lnTo>
                  <a:pt x="1184" y="902"/>
                </a:lnTo>
                <a:lnTo>
                  <a:pt x="1104" y="283"/>
                </a:lnTo>
                <a:lnTo>
                  <a:pt x="708" y="334"/>
                </a:lnTo>
                <a:lnTo>
                  <a:pt x="763" y="763"/>
                </a:lnTo>
                <a:lnTo>
                  <a:pt x="334" y="708"/>
                </a:lnTo>
                <a:lnTo>
                  <a:pt x="283" y="1104"/>
                </a:lnTo>
                <a:lnTo>
                  <a:pt x="902" y="1184"/>
                </a:lnTo>
                <a:lnTo>
                  <a:pt x="1296" y="1579"/>
                </a:lnTo>
                <a:lnTo>
                  <a:pt x="738" y="1579"/>
                </a:lnTo>
                <a:lnTo>
                  <a:pt x="244" y="1198"/>
                </a:lnTo>
                <a:lnTo>
                  <a:pt x="0" y="1515"/>
                </a:lnTo>
                <a:lnTo>
                  <a:pt x="342" y="1779"/>
                </a:lnTo>
                <a:lnTo>
                  <a:pt x="0" y="2042"/>
                </a:lnTo>
                <a:lnTo>
                  <a:pt x="244" y="2359"/>
                </a:lnTo>
                <a:lnTo>
                  <a:pt x="738" y="1979"/>
                </a:lnTo>
                <a:lnTo>
                  <a:pt x="1296" y="1979"/>
                </a:lnTo>
                <a:lnTo>
                  <a:pt x="902" y="2373"/>
                </a:lnTo>
                <a:lnTo>
                  <a:pt x="283" y="2453"/>
                </a:lnTo>
                <a:lnTo>
                  <a:pt x="334" y="2850"/>
                </a:lnTo>
                <a:lnTo>
                  <a:pt x="763" y="2794"/>
                </a:lnTo>
                <a:lnTo>
                  <a:pt x="708" y="3223"/>
                </a:lnTo>
                <a:lnTo>
                  <a:pt x="1104" y="3274"/>
                </a:lnTo>
                <a:lnTo>
                  <a:pt x="1184" y="2656"/>
                </a:lnTo>
                <a:lnTo>
                  <a:pt x="1579" y="2261"/>
                </a:lnTo>
                <a:lnTo>
                  <a:pt x="1579" y="2819"/>
                </a:lnTo>
                <a:lnTo>
                  <a:pt x="1198" y="3313"/>
                </a:lnTo>
                <a:lnTo>
                  <a:pt x="1515" y="3557"/>
                </a:lnTo>
                <a:lnTo>
                  <a:pt x="1779" y="3215"/>
                </a:lnTo>
                <a:lnTo>
                  <a:pt x="2042" y="3557"/>
                </a:lnTo>
                <a:lnTo>
                  <a:pt x="2359" y="3313"/>
                </a:lnTo>
                <a:lnTo>
                  <a:pt x="1979" y="2819"/>
                </a:lnTo>
                <a:lnTo>
                  <a:pt x="1979" y="2261"/>
                </a:lnTo>
                <a:lnTo>
                  <a:pt x="2373" y="2656"/>
                </a:lnTo>
                <a:lnTo>
                  <a:pt x="2453" y="3274"/>
                </a:lnTo>
                <a:lnTo>
                  <a:pt x="2850" y="3223"/>
                </a:lnTo>
                <a:lnTo>
                  <a:pt x="2794" y="2794"/>
                </a:lnTo>
                <a:lnTo>
                  <a:pt x="3223" y="2850"/>
                </a:lnTo>
                <a:lnTo>
                  <a:pt x="3274" y="2453"/>
                </a:lnTo>
                <a:lnTo>
                  <a:pt x="2656" y="2373"/>
                </a:lnTo>
                <a:lnTo>
                  <a:pt x="2261" y="1979"/>
                </a:lnTo>
                <a:lnTo>
                  <a:pt x="2819" y="1979"/>
                </a:lnTo>
                <a:lnTo>
                  <a:pt x="3313" y="2359"/>
                </a:lnTo>
                <a:lnTo>
                  <a:pt x="3557" y="2042"/>
                </a:lnTo>
                <a:lnTo>
                  <a:pt x="3215" y="1779"/>
                </a:lnTo>
                <a:lnTo>
                  <a:pt x="3557" y="1515"/>
                </a:lnTo>
                <a:close/>
              </a:path>
            </a:pathLst>
          </a:custGeom>
          <a:blipFill>
            <a:blip r:embed="rId9"/>
            <a:stretch>
              <a:fillRect l="-44658" r="-18012"/>
            </a:stretch>
          </a:blipFill>
          <a:ln>
            <a:noFill/>
          </a:ln>
        </p:spPr>
      </p:sp>
      <p:sp>
        <p:nvSpPr>
          <p:cNvPr id="11" name="PA-DCR_C♡ral86"/>
          <p:cNvSpPr>
            <a:spLocks noChangeAspect="1"/>
          </p:cNvSpPr>
          <p:nvPr>
            <p:custDataLst>
              <p:tags r:id="rId4"/>
            </p:custDataLst>
          </p:nvPr>
        </p:nvSpPr>
        <p:spPr bwMode="auto">
          <a:xfrm rot="1981247">
            <a:off x="5831730" y="5454356"/>
            <a:ext cx="609685" cy="608830"/>
          </a:xfrm>
          <a:custGeom>
            <a:avLst/>
            <a:gdLst>
              <a:gd name="T0" fmla="*/ 3313 w 3557"/>
              <a:gd name="T1" fmla="*/ 1198 h 3557"/>
              <a:gd name="T2" fmla="*/ 2261 w 3557"/>
              <a:gd name="T3" fmla="*/ 1579 h 3557"/>
              <a:gd name="T4" fmla="*/ 3274 w 3557"/>
              <a:gd name="T5" fmla="*/ 1104 h 3557"/>
              <a:gd name="T6" fmla="*/ 2794 w 3557"/>
              <a:gd name="T7" fmla="*/ 763 h 3557"/>
              <a:gd name="T8" fmla="*/ 2453 w 3557"/>
              <a:gd name="T9" fmla="*/ 283 h 3557"/>
              <a:gd name="T10" fmla="*/ 1979 w 3557"/>
              <a:gd name="T11" fmla="*/ 1296 h 3557"/>
              <a:gd name="T12" fmla="*/ 2359 w 3557"/>
              <a:gd name="T13" fmla="*/ 244 h 3557"/>
              <a:gd name="T14" fmla="*/ 1779 w 3557"/>
              <a:gd name="T15" fmla="*/ 342 h 3557"/>
              <a:gd name="T16" fmla="*/ 1198 w 3557"/>
              <a:gd name="T17" fmla="*/ 244 h 3557"/>
              <a:gd name="T18" fmla="*/ 1579 w 3557"/>
              <a:gd name="T19" fmla="*/ 1296 h 3557"/>
              <a:gd name="T20" fmla="*/ 1104 w 3557"/>
              <a:gd name="T21" fmla="*/ 283 h 3557"/>
              <a:gd name="T22" fmla="*/ 763 w 3557"/>
              <a:gd name="T23" fmla="*/ 763 h 3557"/>
              <a:gd name="T24" fmla="*/ 283 w 3557"/>
              <a:gd name="T25" fmla="*/ 1104 h 3557"/>
              <a:gd name="T26" fmla="*/ 1296 w 3557"/>
              <a:gd name="T27" fmla="*/ 1579 h 3557"/>
              <a:gd name="T28" fmla="*/ 244 w 3557"/>
              <a:gd name="T29" fmla="*/ 1198 h 3557"/>
              <a:gd name="T30" fmla="*/ 342 w 3557"/>
              <a:gd name="T31" fmla="*/ 1779 h 3557"/>
              <a:gd name="T32" fmla="*/ 244 w 3557"/>
              <a:gd name="T33" fmla="*/ 2359 h 3557"/>
              <a:gd name="T34" fmla="*/ 1296 w 3557"/>
              <a:gd name="T35" fmla="*/ 1979 h 3557"/>
              <a:gd name="T36" fmla="*/ 283 w 3557"/>
              <a:gd name="T37" fmla="*/ 2453 h 3557"/>
              <a:gd name="T38" fmla="*/ 763 w 3557"/>
              <a:gd name="T39" fmla="*/ 2794 h 3557"/>
              <a:gd name="T40" fmla="*/ 1104 w 3557"/>
              <a:gd name="T41" fmla="*/ 3274 h 3557"/>
              <a:gd name="T42" fmla="*/ 1579 w 3557"/>
              <a:gd name="T43" fmla="*/ 2261 h 3557"/>
              <a:gd name="T44" fmla="*/ 1198 w 3557"/>
              <a:gd name="T45" fmla="*/ 3313 h 3557"/>
              <a:gd name="T46" fmla="*/ 1779 w 3557"/>
              <a:gd name="T47" fmla="*/ 3215 h 3557"/>
              <a:gd name="T48" fmla="*/ 2359 w 3557"/>
              <a:gd name="T49" fmla="*/ 3313 h 3557"/>
              <a:gd name="T50" fmla="*/ 1979 w 3557"/>
              <a:gd name="T51" fmla="*/ 2261 h 3557"/>
              <a:gd name="T52" fmla="*/ 2453 w 3557"/>
              <a:gd name="T53" fmla="*/ 3274 h 3557"/>
              <a:gd name="T54" fmla="*/ 2794 w 3557"/>
              <a:gd name="T55" fmla="*/ 2794 h 3557"/>
              <a:gd name="T56" fmla="*/ 3274 w 3557"/>
              <a:gd name="T57" fmla="*/ 2453 h 3557"/>
              <a:gd name="T58" fmla="*/ 2261 w 3557"/>
              <a:gd name="T59" fmla="*/ 1979 h 3557"/>
              <a:gd name="T60" fmla="*/ 3313 w 3557"/>
              <a:gd name="T61" fmla="*/ 2359 h 3557"/>
              <a:gd name="T62" fmla="*/ 3215 w 3557"/>
              <a:gd name="T63" fmla="*/ 1779 h 3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557" h="3557">
                <a:moveTo>
                  <a:pt x="3557" y="1515"/>
                </a:moveTo>
                <a:lnTo>
                  <a:pt x="3313" y="1198"/>
                </a:lnTo>
                <a:lnTo>
                  <a:pt x="2819" y="1579"/>
                </a:lnTo>
                <a:lnTo>
                  <a:pt x="2261" y="1579"/>
                </a:lnTo>
                <a:lnTo>
                  <a:pt x="2656" y="1184"/>
                </a:lnTo>
                <a:lnTo>
                  <a:pt x="3274" y="1104"/>
                </a:lnTo>
                <a:lnTo>
                  <a:pt x="3223" y="708"/>
                </a:lnTo>
                <a:lnTo>
                  <a:pt x="2794" y="763"/>
                </a:lnTo>
                <a:lnTo>
                  <a:pt x="2850" y="334"/>
                </a:lnTo>
                <a:lnTo>
                  <a:pt x="2453" y="283"/>
                </a:lnTo>
                <a:lnTo>
                  <a:pt x="2373" y="902"/>
                </a:lnTo>
                <a:lnTo>
                  <a:pt x="1979" y="1296"/>
                </a:lnTo>
                <a:lnTo>
                  <a:pt x="1979" y="738"/>
                </a:lnTo>
                <a:lnTo>
                  <a:pt x="2359" y="244"/>
                </a:lnTo>
                <a:lnTo>
                  <a:pt x="2042" y="0"/>
                </a:lnTo>
                <a:lnTo>
                  <a:pt x="1779" y="342"/>
                </a:lnTo>
                <a:lnTo>
                  <a:pt x="1515" y="0"/>
                </a:lnTo>
                <a:lnTo>
                  <a:pt x="1198" y="244"/>
                </a:lnTo>
                <a:lnTo>
                  <a:pt x="1579" y="738"/>
                </a:lnTo>
                <a:lnTo>
                  <a:pt x="1579" y="1296"/>
                </a:lnTo>
                <a:lnTo>
                  <a:pt x="1184" y="902"/>
                </a:lnTo>
                <a:lnTo>
                  <a:pt x="1104" y="283"/>
                </a:lnTo>
                <a:lnTo>
                  <a:pt x="708" y="334"/>
                </a:lnTo>
                <a:lnTo>
                  <a:pt x="763" y="763"/>
                </a:lnTo>
                <a:lnTo>
                  <a:pt x="334" y="708"/>
                </a:lnTo>
                <a:lnTo>
                  <a:pt x="283" y="1104"/>
                </a:lnTo>
                <a:lnTo>
                  <a:pt x="902" y="1184"/>
                </a:lnTo>
                <a:lnTo>
                  <a:pt x="1296" y="1579"/>
                </a:lnTo>
                <a:lnTo>
                  <a:pt x="738" y="1579"/>
                </a:lnTo>
                <a:lnTo>
                  <a:pt x="244" y="1198"/>
                </a:lnTo>
                <a:lnTo>
                  <a:pt x="0" y="1515"/>
                </a:lnTo>
                <a:lnTo>
                  <a:pt x="342" y="1779"/>
                </a:lnTo>
                <a:lnTo>
                  <a:pt x="0" y="2042"/>
                </a:lnTo>
                <a:lnTo>
                  <a:pt x="244" y="2359"/>
                </a:lnTo>
                <a:lnTo>
                  <a:pt x="738" y="1979"/>
                </a:lnTo>
                <a:lnTo>
                  <a:pt x="1296" y="1979"/>
                </a:lnTo>
                <a:lnTo>
                  <a:pt x="902" y="2373"/>
                </a:lnTo>
                <a:lnTo>
                  <a:pt x="283" y="2453"/>
                </a:lnTo>
                <a:lnTo>
                  <a:pt x="334" y="2850"/>
                </a:lnTo>
                <a:lnTo>
                  <a:pt x="763" y="2794"/>
                </a:lnTo>
                <a:lnTo>
                  <a:pt x="708" y="3223"/>
                </a:lnTo>
                <a:lnTo>
                  <a:pt x="1104" y="3274"/>
                </a:lnTo>
                <a:lnTo>
                  <a:pt x="1184" y="2656"/>
                </a:lnTo>
                <a:lnTo>
                  <a:pt x="1579" y="2261"/>
                </a:lnTo>
                <a:lnTo>
                  <a:pt x="1579" y="2819"/>
                </a:lnTo>
                <a:lnTo>
                  <a:pt x="1198" y="3313"/>
                </a:lnTo>
                <a:lnTo>
                  <a:pt x="1515" y="3557"/>
                </a:lnTo>
                <a:lnTo>
                  <a:pt x="1779" y="3215"/>
                </a:lnTo>
                <a:lnTo>
                  <a:pt x="2042" y="3557"/>
                </a:lnTo>
                <a:lnTo>
                  <a:pt x="2359" y="3313"/>
                </a:lnTo>
                <a:lnTo>
                  <a:pt x="1979" y="2819"/>
                </a:lnTo>
                <a:lnTo>
                  <a:pt x="1979" y="2261"/>
                </a:lnTo>
                <a:lnTo>
                  <a:pt x="2373" y="2656"/>
                </a:lnTo>
                <a:lnTo>
                  <a:pt x="2453" y="3274"/>
                </a:lnTo>
                <a:lnTo>
                  <a:pt x="2850" y="3223"/>
                </a:lnTo>
                <a:lnTo>
                  <a:pt x="2794" y="2794"/>
                </a:lnTo>
                <a:lnTo>
                  <a:pt x="3223" y="2850"/>
                </a:lnTo>
                <a:lnTo>
                  <a:pt x="3274" y="2453"/>
                </a:lnTo>
                <a:lnTo>
                  <a:pt x="2656" y="2373"/>
                </a:lnTo>
                <a:lnTo>
                  <a:pt x="2261" y="1979"/>
                </a:lnTo>
                <a:lnTo>
                  <a:pt x="2819" y="1979"/>
                </a:lnTo>
                <a:lnTo>
                  <a:pt x="3313" y="2359"/>
                </a:lnTo>
                <a:lnTo>
                  <a:pt x="3557" y="2042"/>
                </a:lnTo>
                <a:lnTo>
                  <a:pt x="3215" y="1779"/>
                </a:lnTo>
                <a:lnTo>
                  <a:pt x="3557" y="1515"/>
                </a:lnTo>
                <a:close/>
              </a:path>
            </a:pathLst>
          </a:custGeom>
          <a:blipFill>
            <a:blip r:embed="rId9"/>
            <a:stretch>
              <a:fillRect l="-44658" r="-18012"/>
            </a:stretch>
          </a:blipFill>
          <a:ln>
            <a:noFill/>
          </a:ln>
        </p:spPr>
      </p:sp>
      <p:sp>
        <p:nvSpPr>
          <p:cNvPr id="12" name="PA-DCR_C♡ral87"/>
          <p:cNvSpPr>
            <a:spLocks noChangeAspect="1"/>
          </p:cNvSpPr>
          <p:nvPr>
            <p:custDataLst>
              <p:tags r:id="rId5"/>
            </p:custDataLst>
          </p:nvPr>
        </p:nvSpPr>
        <p:spPr bwMode="auto">
          <a:xfrm rot="1981247">
            <a:off x="601804" y="4928524"/>
            <a:ext cx="449806" cy="442422"/>
          </a:xfrm>
          <a:custGeom>
            <a:avLst/>
            <a:gdLst>
              <a:gd name="T0" fmla="*/ 3313 w 3557"/>
              <a:gd name="T1" fmla="*/ 1198 h 3557"/>
              <a:gd name="T2" fmla="*/ 2261 w 3557"/>
              <a:gd name="T3" fmla="*/ 1579 h 3557"/>
              <a:gd name="T4" fmla="*/ 3274 w 3557"/>
              <a:gd name="T5" fmla="*/ 1104 h 3557"/>
              <a:gd name="T6" fmla="*/ 2794 w 3557"/>
              <a:gd name="T7" fmla="*/ 763 h 3557"/>
              <a:gd name="T8" fmla="*/ 2453 w 3557"/>
              <a:gd name="T9" fmla="*/ 283 h 3557"/>
              <a:gd name="T10" fmla="*/ 1979 w 3557"/>
              <a:gd name="T11" fmla="*/ 1296 h 3557"/>
              <a:gd name="T12" fmla="*/ 2359 w 3557"/>
              <a:gd name="T13" fmla="*/ 244 h 3557"/>
              <a:gd name="T14" fmla="*/ 1779 w 3557"/>
              <a:gd name="T15" fmla="*/ 342 h 3557"/>
              <a:gd name="T16" fmla="*/ 1198 w 3557"/>
              <a:gd name="T17" fmla="*/ 244 h 3557"/>
              <a:gd name="T18" fmla="*/ 1579 w 3557"/>
              <a:gd name="T19" fmla="*/ 1296 h 3557"/>
              <a:gd name="T20" fmla="*/ 1104 w 3557"/>
              <a:gd name="T21" fmla="*/ 283 h 3557"/>
              <a:gd name="T22" fmla="*/ 763 w 3557"/>
              <a:gd name="T23" fmla="*/ 763 h 3557"/>
              <a:gd name="T24" fmla="*/ 283 w 3557"/>
              <a:gd name="T25" fmla="*/ 1104 h 3557"/>
              <a:gd name="T26" fmla="*/ 1296 w 3557"/>
              <a:gd name="T27" fmla="*/ 1579 h 3557"/>
              <a:gd name="T28" fmla="*/ 244 w 3557"/>
              <a:gd name="T29" fmla="*/ 1198 h 3557"/>
              <a:gd name="T30" fmla="*/ 342 w 3557"/>
              <a:gd name="T31" fmla="*/ 1779 h 3557"/>
              <a:gd name="T32" fmla="*/ 244 w 3557"/>
              <a:gd name="T33" fmla="*/ 2359 h 3557"/>
              <a:gd name="T34" fmla="*/ 1296 w 3557"/>
              <a:gd name="T35" fmla="*/ 1979 h 3557"/>
              <a:gd name="T36" fmla="*/ 283 w 3557"/>
              <a:gd name="T37" fmla="*/ 2453 h 3557"/>
              <a:gd name="T38" fmla="*/ 763 w 3557"/>
              <a:gd name="T39" fmla="*/ 2794 h 3557"/>
              <a:gd name="T40" fmla="*/ 1104 w 3557"/>
              <a:gd name="T41" fmla="*/ 3274 h 3557"/>
              <a:gd name="T42" fmla="*/ 1579 w 3557"/>
              <a:gd name="T43" fmla="*/ 2261 h 3557"/>
              <a:gd name="T44" fmla="*/ 1198 w 3557"/>
              <a:gd name="T45" fmla="*/ 3313 h 3557"/>
              <a:gd name="T46" fmla="*/ 1779 w 3557"/>
              <a:gd name="T47" fmla="*/ 3215 h 3557"/>
              <a:gd name="T48" fmla="*/ 2359 w 3557"/>
              <a:gd name="T49" fmla="*/ 3313 h 3557"/>
              <a:gd name="T50" fmla="*/ 1979 w 3557"/>
              <a:gd name="T51" fmla="*/ 2261 h 3557"/>
              <a:gd name="T52" fmla="*/ 2453 w 3557"/>
              <a:gd name="T53" fmla="*/ 3274 h 3557"/>
              <a:gd name="T54" fmla="*/ 2794 w 3557"/>
              <a:gd name="T55" fmla="*/ 2794 h 3557"/>
              <a:gd name="T56" fmla="*/ 3274 w 3557"/>
              <a:gd name="T57" fmla="*/ 2453 h 3557"/>
              <a:gd name="T58" fmla="*/ 2261 w 3557"/>
              <a:gd name="T59" fmla="*/ 1979 h 3557"/>
              <a:gd name="T60" fmla="*/ 3313 w 3557"/>
              <a:gd name="T61" fmla="*/ 2359 h 3557"/>
              <a:gd name="T62" fmla="*/ 3215 w 3557"/>
              <a:gd name="T63" fmla="*/ 1779 h 3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557" h="3557">
                <a:moveTo>
                  <a:pt x="3557" y="1515"/>
                </a:moveTo>
                <a:lnTo>
                  <a:pt x="3313" y="1198"/>
                </a:lnTo>
                <a:lnTo>
                  <a:pt x="2819" y="1579"/>
                </a:lnTo>
                <a:lnTo>
                  <a:pt x="2261" y="1579"/>
                </a:lnTo>
                <a:lnTo>
                  <a:pt x="2656" y="1184"/>
                </a:lnTo>
                <a:lnTo>
                  <a:pt x="3274" y="1104"/>
                </a:lnTo>
                <a:lnTo>
                  <a:pt x="3223" y="708"/>
                </a:lnTo>
                <a:lnTo>
                  <a:pt x="2794" y="763"/>
                </a:lnTo>
                <a:lnTo>
                  <a:pt x="2850" y="334"/>
                </a:lnTo>
                <a:lnTo>
                  <a:pt x="2453" y="283"/>
                </a:lnTo>
                <a:lnTo>
                  <a:pt x="2373" y="902"/>
                </a:lnTo>
                <a:lnTo>
                  <a:pt x="1979" y="1296"/>
                </a:lnTo>
                <a:lnTo>
                  <a:pt x="1979" y="738"/>
                </a:lnTo>
                <a:lnTo>
                  <a:pt x="2359" y="244"/>
                </a:lnTo>
                <a:lnTo>
                  <a:pt x="2042" y="0"/>
                </a:lnTo>
                <a:lnTo>
                  <a:pt x="1779" y="342"/>
                </a:lnTo>
                <a:lnTo>
                  <a:pt x="1515" y="0"/>
                </a:lnTo>
                <a:lnTo>
                  <a:pt x="1198" y="244"/>
                </a:lnTo>
                <a:lnTo>
                  <a:pt x="1579" y="738"/>
                </a:lnTo>
                <a:lnTo>
                  <a:pt x="1579" y="1296"/>
                </a:lnTo>
                <a:lnTo>
                  <a:pt x="1184" y="902"/>
                </a:lnTo>
                <a:lnTo>
                  <a:pt x="1104" y="283"/>
                </a:lnTo>
                <a:lnTo>
                  <a:pt x="708" y="334"/>
                </a:lnTo>
                <a:lnTo>
                  <a:pt x="763" y="763"/>
                </a:lnTo>
                <a:lnTo>
                  <a:pt x="334" y="708"/>
                </a:lnTo>
                <a:lnTo>
                  <a:pt x="283" y="1104"/>
                </a:lnTo>
                <a:lnTo>
                  <a:pt x="902" y="1184"/>
                </a:lnTo>
                <a:lnTo>
                  <a:pt x="1296" y="1579"/>
                </a:lnTo>
                <a:lnTo>
                  <a:pt x="738" y="1579"/>
                </a:lnTo>
                <a:lnTo>
                  <a:pt x="244" y="1198"/>
                </a:lnTo>
                <a:lnTo>
                  <a:pt x="0" y="1515"/>
                </a:lnTo>
                <a:lnTo>
                  <a:pt x="342" y="1779"/>
                </a:lnTo>
                <a:lnTo>
                  <a:pt x="0" y="2042"/>
                </a:lnTo>
                <a:lnTo>
                  <a:pt x="244" y="2359"/>
                </a:lnTo>
                <a:lnTo>
                  <a:pt x="738" y="1979"/>
                </a:lnTo>
                <a:lnTo>
                  <a:pt x="1296" y="1979"/>
                </a:lnTo>
                <a:lnTo>
                  <a:pt x="902" y="2373"/>
                </a:lnTo>
                <a:lnTo>
                  <a:pt x="283" y="2453"/>
                </a:lnTo>
                <a:lnTo>
                  <a:pt x="334" y="2850"/>
                </a:lnTo>
                <a:lnTo>
                  <a:pt x="763" y="2794"/>
                </a:lnTo>
                <a:lnTo>
                  <a:pt x="708" y="3223"/>
                </a:lnTo>
                <a:lnTo>
                  <a:pt x="1104" y="3274"/>
                </a:lnTo>
                <a:lnTo>
                  <a:pt x="1184" y="2656"/>
                </a:lnTo>
                <a:lnTo>
                  <a:pt x="1579" y="2261"/>
                </a:lnTo>
                <a:lnTo>
                  <a:pt x="1579" y="2819"/>
                </a:lnTo>
                <a:lnTo>
                  <a:pt x="1198" y="3313"/>
                </a:lnTo>
                <a:lnTo>
                  <a:pt x="1515" y="3557"/>
                </a:lnTo>
                <a:lnTo>
                  <a:pt x="1779" y="3215"/>
                </a:lnTo>
                <a:lnTo>
                  <a:pt x="2042" y="3557"/>
                </a:lnTo>
                <a:lnTo>
                  <a:pt x="2359" y="3313"/>
                </a:lnTo>
                <a:lnTo>
                  <a:pt x="1979" y="2819"/>
                </a:lnTo>
                <a:lnTo>
                  <a:pt x="1979" y="2261"/>
                </a:lnTo>
                <a:lnTo>
                  <a:pt x="2373" y="2656"/>
                </a:lnTo>
                <a:lnTo>
                  <a:pt x="2453" y="3274"/>
                </a:lnTo>
                <a:lnTo>
                  <a:pt x="2850" y="3223"/>
                </a:lnTo>
                <a:lnTo>
                  <a:pt x="2794" y="2794"/>
                </a:lnTo>
                <a:lnTo>
                  <a:pt x="3223" y="2850"/>
                </a:lnTo>
                <a:lnTo>
                  <a:pt x="3274" y="2453"/>
                </a:lnTo>
                <a:lnTo>
                  <a:pt x="2656" y="2373"/>
                </a:lnTo>
                <a:lnTo>
                  <a:pt x="2261" y="1979"/>
                </a:lnTo>
                <a:lnTo>
                  <a:pt x="2819" y="1979"/>
                </a:lnTo>
                <a:lnTo>
                  <a:pt x="3313" y="2359"/>
                </a:lnTo>
                <a:lnTo>
                  <a:pt x="3557" y="2042"/>
                </a:lnTo>
                <a:lnTo>
                  <a:pt x="3215" y="1779"/>
                </a:lnTo>
                <a:lnTo>
                  <a:pt x="3557" y="1515"/>
                </a:lnTo>
                <a:close/>
              </a:path>
            </a:pathLst>
          </a:custGeom>
          <a:blipFill>
            <a:blip r:embed="rId9"/>
            <a:stretch>
              <a:fillRect l="-44658" r="-18012"/>
            </a:stretch>
          </a:blipFill>
          <a:ln>
            <a:noFill/>
          </a:ln>
        </p:spPr>
      </p:sp>
      <p:sp>
        <p:nvSpPr>
          <p:cNvPr id="13" name="PA-DCR_C♡ral88"/>
          <p:cNvSpPr>
            <a:spLocks noChangeAspect="1"/>
          </p:cNvSpPr>
          <p:nvPr>
            <p:custDataLst>
              <p:tags r:id="rId6"/>
            </p:custDataLst>
          </p:nvPr>
        </p:nvSpPr>
        <p:spPr bwMode="auto">
          <a:xfrm>
            <a:off x="2074153" y="5251508"/>
            <a:ext cx="1031457" cy="1014526"/>
          </a:xfrm>
          <a:custGeom>
            <a:avLst/>
            <a:gdLst>
              <a:gd name="T0" fmla="*/ 3313 w 3557"/>
              <a:gd name="T1" fmla="*/ 1198 h 3557"/>
              <a:gd name="T2" fmla="*/ 2261 w 3557"/>
              <a:gd name="T3" fmla="*/ 1579 h 3557"/>
              <a:gd name="T4" fmla="*/ 3274 w 3557"/>
              <a:gd name="T5" fmla="*/ 1104 h 3557"/>
              <a:gd name="T6" fmla="*/ 2794 w 3557"/>
              <a:gd name="T7" fmla="*/ 763 h 3557"/>
              <a:gd name="T8" fmla="*/ 2453 w 3557"/>
              <a:gd name="T9" fmla="*/ 283 h 3557"/>
              <a:gd name="T10" fmla="*/ 1979 w 3557"/>
              <a:gd name="T11" fmla="*/ 1296 h 3557"/>
              <a:gd name="T12" fmla="*/ 2359 w 3557"/>
              <a:gd name="T13" fmla="*/ 244 h 3557"/>
              <a:gd name="T14" fmla="*/ 1779 w 3557"/>
              <a:gd name="T15" fmla="*/ 342 h 3557"/>
              <a:gd name="T16" fmla="*/ 1198 w 3557"/>
              <a:gd name="T17" fmla="*/ 244 h 3557"/>
              <a:gd name="T18" fmla="*/ 1579 w 3557"/>
              <a:gd name="T19" fmla="*/ 1296 h 3557"/>
              <a:gd name="T20" fmla="*/ 1104 w 3557"/>
              <a:gd name="T21" fmla="*/ 283 h 3557"/>
              <a:gd name="T22" fmla="*/ 763 w 3557"/>
              <a:gd name="T23" fmla="*/ 763 h 3557"/>
              <a:gd name="T24" fmla="*/ 283 w 3557"/>
              <a:gd name="T25" fmla="*/ 1104 h 3557"/>
              <a:gd name="T26" fmla="*/ 1296 w 3557"/>
              <a:gd name="T27" fmla="*/ 1579 h 3557"/>
              <a:gd name="T28" fmla="*/ 244 w 3557"/>
              <a:gd name="T29" fmla="*/ 1198 h 3557"/>
              <a:gd name="T30" fmla="*/ 342 w 3557"/>
              <a:gd name="T31" fmla="*/ 1779 h 3557"/>
              <a:gd name="T32" fmla="*/ 244 w 3557"/>
              <a:gd name="T33" fmla="*/ 2359 h 3557"/>
              <a:gd name="T34" fmla="*/ 1296 w 3557"/>
              <a:gd name="T35" fmla="*/ 1979 h 3557"/>
              <a:gd name="T36" fmla="*/ 283 w 3557"/>
              <a:gd name="T37" fmla="*/ 2453 h 3557"/>
              <a:gd name="T38" fmla="*/ 763 w 3557"/>
              <a:gd name="T39" fmla="*/ 2794 h 3557"/>
              <a:gd name="T40" fmla="*/ 1104 w 3557"/>
              <a:gd name="T41" fmla="*/ 3274 h 3557"/>
              <a:gd name="T42" fmla="*/ 1579 w 3557"/>
              <a:gd name="T43" fmla="*/ 2261 h 3557"/>
              <a:gd name="T44" fmla="*/ 1198 w 3557"/>
              <a:gd name="T45" fmla="*/ 3313 h 3557"/>
              <a:gd name="T46" fmla="*/ 1779 w 3557"/>
              <a:gd name="T47" fmla="*/ 3215 h 3557"/>
              <a:gd name="T48" fmla="*/ 2359 w 3557"/>
              <a:gd name="T49" fmla="*/ 3313 h 3557"/>
              <a:gd name="T50" fmla="*/ 1979 w 3557"/>
              <a:gd name="T51" fmla="*/ 2261 h 3557"/>
              <a:gd name="T52" fmla="*/ 2453 w 3557"/>
              <a:gd name="T53" fmla="*/ 3274 h 3557"/>
              <a:gd name="T54" fmla="*/ 2794 w 3557"/>
              <a:gd name="T55" fmla="*/ 2794 h 3557"/>
              <a:gd name="T56" fmla="*/ 3274 w 3557"/>
              <a:gd name="T57" fmla="*/ 2453 h 3557"/>
              <a:gd name="T58" fmla="*/ 2261 w 3557"/>
              <a:gd name="T59" fmla="*/ 1979 h 3557"/>
              <a:gd name="T60" fmla="*/ 3313 w 3557"/>
              <a:gd name="T61" fmla="*/ 2359 h 3557"/>
              <a:gd name="T62" fmla="*/ 3215 w 3557"/>
              <a:gd name="T63" fmla="*/ 1779 h 3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557" h="3557">
                <a:moveTo>
                  <a:pt x="3557" y="1515"/>
                </a:moveTo>
                <a:lnTo>
                  <a:pt x="3313" y="1198"/>
                </a:lnTo>
                <a:lnTo>
                  <a:pt x="2819" y="1579"/>
                </a:lnTo>
                <a:lnTo>
                  <a:pt x="2261" y="1579"/>
                </a:lnTo>
                <a:lnTo>
                  <a:pt x="2656" y="1184"/>
                </a:lnTo>
                <a:lnTo>
                  <a:pt x="3274" y="1104"/>
                </a:lnTo>
                <a:lnTo>
                  <a:pt x="3223" y="708"/>
                </a:lnTo>
                <a:lnTo>
                  <a:pt x="2794" y="763"/>
                </a:lnTo>
                <a:lnTo>
                  <a:pt x="2850" y="334"/>
                </a:lnTo>
                <a:lnTo>
                  <a:pt x="2453" y="283"/>
                </a:lnTo>
                <a:lnTo>
                  <a:pt x="2373" y="902"/>
                </a:lnTo>
                <a:lnTo>
                  <a:pt x="1979" y="1296"/>
                </a:lnTo>
                <a:lnTo>
                  <a:pt x="1979" y="738"/>
                </a:lnTo>
                <a:lnTo>
                  <a:pt x="2359" y="244"/>
                </a:lnTo>
                <a:lnTo>
                  <a:pt x="2042" y="0"/>
                </a:lnTo>
                <a:lnTo>
                  <a:pt x="1779" y="342"/>
                </a:lnTo>
                <a:lnTo>
                  <a:pt x="1515" y="0"/>
                </a:lnTo>
                <a:lnTo>
                  <a:pt x="1198" y="244"/>
                </a:lnTo>
                <a:lnTo>
                  <a:pt x="1579" y="738"/>
                </a:lnTo>
                <a:lnTo>
                  <a:pt x="1579" y="1296"/>
                </a:lnTo>
                <a:lnTo>
                  <a:pt x="1184" y="902"/>
                </a:lnTo>
                <a:lnTo>
                  <a:pt x="1104" y="283"/>
                </a:lnTo>
                <a:lnTo>
                  <a:pt x="708" y="334"/>
                </a:lnTo>
                <a:lnTo>
                  <a:pt x="763" y="763"/>
                </a:lnTo>
                <a:lnTo>
                  <a:pt x="334" y="708"/>
                </a:lnTo>
                <a:lnTo>
                  <a:pt x="283" y="1104"/>
                </a:lnTo>
                <a:lnTo>
                  <a:pt x="902" y="1184"/>
                </a:lnTo>
                <a:lnTo>
                  <a:pt x="1296" y="1579"/>
                </a:lnTo>
                <a:lnTo>
                  <a:pt x="738" y="1579"/>
                </a:lnTo>
                <a:lnTo>
                  <a:pt x="244" y="1198"/>
                </a:lnTo>
                <a:lnTo>
                  <a:pt x="0" y="1515"/>
                </a:lnTo>
                <a:lnTo>
                  <a:pt x="342" y="1779"/>
                </a:lnTo>
                <a:lnTo>
                  <a:pt x="0" y="2042"/>
                </a:lnTo>
                <a:lnTo>
                  <a:pt x="244" y="2359"/>
                </a:lnTo>
                <a:lnTo>
                  <a:pt x="738" y="1979"/>
                </a:lnTo>
                <a:lnTo>
                  <a:pt x="1296" y="1979"/>
                </a:lnTo>
                <a:lnTo>
                  <a:pt x="902" y="2373"/>
                </a:lnTo>
                <a:lnTo>
                  <a:pt x="283" y="2453"/>
                </a:lnTo>
                <a:lnTo>
                  <a:pt x="334" y="2850"/>
                </a:lnTo>
                <a:lnTo>
                  <a:pt x="763" y="2794"/>
                </a:lnTo>
                <a:lnTo>
                  <a:pt x="708" y="3223"/>
                </a:lnTo>
                <a:lnTo>
                  <a:pt x="1104" y="3274"/>
                </a:lnTo>
                <a:lnTo>
                  <a:pt x="1184" y="2656"/>
                </a:lnTo>
                <a:lnTo>
                  <a:pt x="1579" y="2261"/>
                </a:lnTo>
                <a:lnTo>
                  <a:pt x="1579" y="2819"/>
                </a:lnTo>
                <a:lnTo>
                  <a:pt x="1198" y="3313"/>
                </a:lnTo>
                <a:lnTo>
                  <a:pt x="1515" y="3557"/>
                </a:lnTo>
                <a:lnTo>
                  <a:pt x="1779" y="3215"/>
                </a:lnTo>
                <a:lnTo>
                  <a:pt x="2042" y="3557"/>
                </a:lnTo>
                <a:lnTo>
                  <a:pt x="2359" y="3313"/>
                </a:lnTo>
                <a:lnTo>
                  <a:pt x="1979" y="2819"/>
                </a:lnTo>
                <a:lnTo>
                  <a:pt x="1979" y="2261"/>
                </a:lnTo>
                <a:lnTo>
                  <a:pt x="2373" y="2656"/>
                </a:lnTo>
                <a:lnTo>
                  <a:pt x="2453" y="3274"/>
                </a:lnTo>
                <a:lnTo>
                  <a:pt x="2850" y="3223"/>
                </a:lnTo>
                <a:lnTo>
                  <a:pt x="2794" y="2794"/>
                </a:lnTo>
                <a:lnTo>
                  <a:pt x="3223" y="2850"/>
                </a:lnTo>
                <a:lnTo>
                  <a:pt x="3274" y="2453"/>
                </a:lnTo>
                <a:lnTo>
                  <a:pt x="2656" y="2373"/>
                </a:lnTo>
                <a:lnTo>
                  <a:pt x="2261" y="1979"/>
                </a:lnTo>
                <a:lnTo>
                  <a:pt x="2819" y="1979"/>
                </a:lnTo>
                <a:lnTo>
                  <a:pt x="3313" y="2359"/>
                </a:lnTo>
                <a:lnTo>
                  <a:pt x="3557" y="2042"/>
                </a:lnTo>
                <a:lnTo>
                  <a:pt x="3215" y="1779"/>
                </a:lnTo>
                <a:lnTo>
                  <a:pt x="3557" y="1515"/>
                </a:lnTo>
                <a:close/>
              </a:path>
            </a:pathLst>
          </a:custGeom>
          <a:blipFill>
            <a:blip r:embed="rId9"/>
            <a:stretch>
              <a:fillRect l="-44658" r="-18012"/>
            </a:stretch>
          </a:blipFill>
          <a:ln>
            <a:noFill/>
          </a:ln>
        </p:spPr>
      </p:sp>
      <p:sp>
        <p:nvSpPr>
          <p:cNvPr id="14" name="PA-DCR_C♡ral89"/>
          <p:cNvSpPr>
            <a:spLocks noChangeAspect="1"/>
          </p:cNvSpPr>
          <p:nvPr>
            <p:custDataLst>
              <p:tags r:id="rId7"/>
            </p:custDataLst>
          </p:nvPr>
        </p:nvSpPr>
        <p:spPr bwMode="auto">
          <a:xfrm rot="19776270">
            <a:off x="3737050" y="4624700"/>
            <a:ext cx="609685" cy="599677"/>
          </a:xfrm>
          <a:custGeom>
            <a:avLst/>
            <a:gdLst>
              <a:gd name="T0" fmla="*/ 3313 w 3557"/>
              <a:gd name="T1" fmla="*/ 1198 h 3557"/>
              <a:gd name="T2" fmla="*/ 2261 w 3557"/>
              <a:gd name="T3" fmla="*/ 1579 h 3557"/>
              <a:gd name="T4" fmla="*/ 3274 w 3557"/>
              <a:gd name="T5" fmla="*/ 1104 h 3557"/>
              <a:gd name="T6" fmla="*/ 2794 w 3557"/>
              <a:gd name="T7" fmla="*/ 763 h 3557"/>
              <a:gd name="T8" fmla="*/ 2453 w 3557"/>
              <a:gd name="T9" fmla="*/ 283 h 3557"/>
              <a:gd name="T10" fmla="*/ 1979 w 3557"/>
              <a:gd name="T11" fmla="*/ 1296 h 3557"/>
              <a:gd name="T12" fmla="*/ 2359 w 3557"/>
              <a:gd name="T13" fmla="*/ 244 h 3557"/>
              <a:gd name="T14" fmla="*/ 1779 w 3557"/>
              <a:gd name="T15" fmla="*/ 342 h 3557"/>
              <a:gd name="T16" fmla="*/ 1198 w 3557"/>
              <a:gd name="T17" fmla="*/ 244 h 3557"/>
              <a:gd name="T18" fmla="*/ 1579 w 3557"/>
              <a:gd name="T19" fmla="*/ 1296 h 3557"/>
              <a:gd name="T20" fmla="*/ 1104 w 3557"/>
              <a:gd name="T21" fmla="*/ 283 h 3557"/>
              <a:gd name="T22" fmla="*/ 763 w 3557"/>
              <a:gd name="T23" fmla="*/ 763 h 3557"/>
              <a:gd name="T24" fmla="*/ 283 w 3557"/>
              <a:gd name="T25" fmla="*/ 1104 h 3557"/>
              <a:gd name="T26" fmla="*/ 1296 w 3557"/>
              <a:gd name="T27" fmla="*/ 1579 h 3557"/>
              <a:gd name="T28" fmla="*/ 244 w 3557"/>
              <a:gd name="T29" fmla="*/ 1198 h 3557"/>
              <a:gd name="T30" fmla="*/ 342 w 3557"/>
              <a:gd name="T31" fmla="*/ 1779 h 3557"/>
              <a:gd name="T32" fmla="*/ 244 w 3557"/>
              <a:gd name="T33" fmla="*/ 2359 h 3557"/>
              <a:gd name="T34" fmla="*/ 1296 w 3557"/>
              <a:gd name="T35" fmla="*/ 1979 h 3557"/>
              <a:gd name="T36" fmla="*/ 283 w 3557"/>
              <a:gd name="T37" fmla="*/ 2453 h 3557"/>
              <a:gd name="T38" fmla="*/ 763 w 3557"/>
              <a:gd name="T39" fmla="*/ 2794 h 3557"/>
              <a:gd name="T40" fmla="*/ 1104 w 3557"/>
              <a:gd name="T41" fmla="*/ 3274 h 3557"/>
              <a:gd name="T42" fmla="*/ 1579 w 3557"/>
              <a:gd name="T43" fmla="*/ 2261 h 3557"/>
              <a:gd name="T44" fmla="*/ 1198 w 3557"/>
              <a:gd name="T45" fmla="*/ 3313 h 3557"/>
              <a:gd name="T46" fmla="*/ 1779 w 3557"/>
              <a:gd name="T47" fmla="*/ 3215 h 3557"/>
              <a:gd name="T48" fmla="*/ 2359 w 3557"/>
              <a:gd name="T49" fmla="*/ 3313 h 3557"/>
              <a:gd name="T50" fmla="*/ 1979 w 3557"/>
              <a:gd name="T51" fmla="*/ 2261 h 3557"/>
              <a:gd name="T52" fmla="*/ 2453 w 3557"/>
              <a:gd name="T53" fmla="*/ 3274 h 3557"/>
              <a:gd name="T54" fmla="*/ 2794 w 3557"/>
              <a:gd name="T55" fmla="*/ 2794 h 3557"/>
              <a:gd name="T56" fmla="*/ 3274 w 3557"/>
              <a:gd name="T57" fmla="*/ 2453 h 3557"/>
              <a:gd name="T58" fmla="*/ 2261 w 3557"/>
              <a:gd name="T59" fmla="*/ 1979 h 3557"/>
              <a:gd name="T60" fmla="*/ 3313 w 3557"/>
              <a:gd name="T61" fmla="*/ 2359 h 3557"/>
              <a:gd name="T62" fmla="*/ 3215 w 3557"/>
              <a:gd name="T63" fmla="*/ 1779 h 3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557" h="3557">
                <a:moveTo>
                  <a:pt x="3557" y="1515"/>
                </a:moveTo>
                <a:lnTo>
                  <a:pt x="3313" y="1198"/>
                </a:lnTo>
                <a:lnTo>
                  <a:pt x="2819" y="1579"/>
                </a:lnTo>
                <a:lnTo>
                  <a:pt x="2261" y="1579"/>
                </a:lnTo>
                <a:lnTo>
                  <a:pt x="2656" y="1184"/>
                </a:lnTo>
                <a:lnTo>
                  <a:pt x="3274" y="1104"/>
                </a:lnTo>
                <a:lnTo>
                  <a:pt x="3223" y="708"/>
                </a:lnTo>
                <a:lnTo>
                  <a:pt x="2794" y="763"/>
                </a:lnTo>
                <a:lnTo>
                  <a:pt x="2850" y="334"/>
                </a:lnTo>
                <a:lnTo>
                  <a:pt x="2453" y="283"/>
                </a:lnTo>
                <a:lnTo>
                  <a:pt x="2373" y="902"/>
                </a:lnTo>
                <a:lnTo>
                  <a:pt x="1979" y="1296"/>
                </a:lnTo>
                <a:lnTo>
                  <a:pt x="1979" y="738"/>
                </a:lnTo>
                <a:lnTo>
                  <a:pt x="2359" y="244"/>
                </a:lnTo>
                <a:lnTo>
                  <a:pt x="2042" y="0"/>
                </a:lnTo>
                <a:lnTo>
                  <a:pt x="1779" y="342"/>
                </a:lnTo>
                <a:lnTo>
                  <a:pt x="1515" y="0"/>
                </a:lnTo>
                <a:lnTo>
                  <a:pt x="1198" y="244"/>
                </a:lnTo>
                <a:lnTo>
                  <a:pt x="1579" y="738"/>
                </a:lnTo>
                <a:lnTo>
                  <a:pt x="1579" y="1296"/>
                </a:lnTo>
                <a:lnTo>
                  <a:pt x="1184" y="902"/>
                </a:lnTo>
                <a:lnTo>
                  <a:pt x="1104" y="283"/>
                </a:lnTo>
                <a:lnTo>
                  <a:pt x="708" y="334"/>
                </a:lnTo>
                <a:lnTo>
                  <a:pt x="763" y="763"/>
                </a:lnTo>
                <a:lnTo>
                  <a:pt x="334" y="708"/>
                </a:lnTo>
                <a:lnTo>
                  <a:pt x="283" y="1104"/>
                </a:lnTo>
                <a:lnTo>
                  <a:pt x="902" y="1184"/>
                </a:lnTo>
                <a:lnTo>
                  <a:pt x="1296" y="1579"/>
                </a:lnTo>
                <a:lnTo>
                  <a:pt x="738" y="1579"/>
                </a:lnTo>
                <a:lnTo>
                  <a:pt x="244" y="1198"/>
                </a:lnTo>
                <a:lnTo>
                  <a:pt x="0" y="1515"/>
                </a:lnTo>
                <a:lnTo>
                  <a:pt x="342" y="1779"/>
                </a:lnTo>
                <a:lnTo>
                  <a:pt x="0" y="2042"/>
                </a:lnTo>
                <a:lnTo>
                  <a:pt x="244" y="2359"/>
                </a:lnTo>
                <a:lnTo>
                  <a:pt x="738" y="1979"/>
                </a:lnTo>
                <a:lnTo>
                  <a:pt x="1296" y="1979"/>
                </a:lnTo>
                <a:lnTo>
                  <a:pt x="902" y="2373"/>
                </a:lnTo>
                <a:lnTo>
                  <a:pt x="283" y="2453"/>
                </a:lnTo>
                <a:lnTo>
                  <a:pt x="334" y="2850"/>
                </a:lnTo>
                <a:lnTo>
                  <a:pt x="763" y="2794"/>
                </a:lnTo>
                <a:lnTo>
                  <a:pt x="708" y="3223"/>
                </a:lnTo>
                <a:lnTo>
                  <a:pt x="1104" y="3274"/>
                </a:lnTo>
                <a:lnTo>
                  <a:pt x="1184" y="2656"/>
                </a:lnTo>
                <a:lnTo>
                  <a:pt x="1579" y="2261"/>
                </a:lnTo>
                <a:lnTo>
                  <a:pt x="1579" y="2819"/>
                </a:lnTo>
                <a:lnTo>
                  <a:pt x="1198" y="3313"/>
                </a:lnTo>
                <a:lnTo>
                  <a:pt x="1515" y="3557"/>
                </a:lnTo>
                <a:lnTo>
                  <a:pt x="1779" y="3215"/>
                </a:lnTo>
                <a:lnTo>
                  <a:pt x="2042" y="3557"/>
                </a:lnTo>
                <a:lnTo>
                  <a:pt x="2359" y="3313"/>
                </a:lnTo>
                <a:lnTo>
                  <a:pt x="1979" y="2819"/>
                </a:lnTo>
                <a:lnTo>
                  <a:pt x="1979" y="2261"/>
                </a:lnTo>
                <a:lnTo>
                  <a:pt x="2373" y="2656"/>
                </a:lnTo>
                <a:lnTo>
                  <a:pt x="2453" y="3274"/>
                </a:lnTo>
                <a:lnTo>
                  <a:pt x="2850" y="3223"/>
                </a:lnTo>
                <a:lnTo>
                  <a:pt x="2794" y="2794"/>
                </a:lnTo>
                <a:lnTo>
                  <a:pt x="3223" y="2850"/>
                </a:lnTo>
                <a:lnTo>
                  <a:pt x="3274" y="2453"/>
                </a:lnTo>
                <a:lnTo>
                  <a:pt x="2656" y="2373"/>
                </a:lnTo>
                <a:lnTo>
                  <a:pt x="2261" y="1979"/>
                </a:lnTo>
                <a:lnTo>
                  <a:pt x="2819" y="1979"/>
                </a:lnTo>
                <a:lnTo>
                  <a:pt x="3313" y="2359"/>
                </a:lnTo>
                <a:lnTo>
                  <a:pt x="3557" y="2042"/>
                </a:lnTo>
                <a:lnTo>
                  <a:pt x="3215" y="1779"/>
                </a:lnTo>
                <a:lnTo>
                  <a:pt x="3557" y="1515"/>
                </a:lnTo>
                <a:close/>
              </a:path>
            </a:pathLst>
          </a:custGeom>
          <a:blipFill>
            <a:blip r:embed="rId9"/>
            <a:stretch>
              <a:fillRect l="-44658" r="-18012"/>
            </a:stretch>
          </a:blipFill>
          <a:ln>
            <a:noFill/>
          </a:ln>
        </p:spPr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442DF35-158F-4FE5-84EC-6E52E28A0273}"/>
              </a:ext>
            </a:extLst>
          </p:cNvPr>
          <p:cNvSpPr txBox="1"/>
          <p:nvPr/>
        </p:nvSpPr>
        <p:spPr>
          <a:xfrm>
            <a:off x="1089706" y="550031"/>
            <a:ext cx="609824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Оценка результатов и отчетность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Педагоги считают, что цель проекта достигнута, задачи выполнены. Открытое занятие по конструированию размещено в социальной сети 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«ВКонтакте»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конспект размещен на педагогическом сайте.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Педагоги считают, что нужно продолжать формировать навыки конструирования по схеме у детей.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-DCR_C♡ral118"/>
          <p:cNvSpPr txBox="1"/>
          <p:nvPr>
            <p:custDataLst>
              <p:tags r:id="rId1"/>
            </p:custDataLst>
          </p:nvPr>
        </p:nvSpPr>
        <p:spPr>
          <a:xfrm>
            <a:off x="5835933" y="5203821"/>
            <a:ext cx="952504" cy="39878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000" u="sng" spc="300">
                <a:latin typeface="方正兰亭特黑_GBK" panose="02000000000000000000" pitchFamily="2" charset="-122"/>
                <a:ea typeface="方正兰亭特黑_GBK" panose="02000000000000000000" pitchFamily="2" charset="-122"/>
              </a:defRPr>
            </a:lvl1pPr>
          </a:lstStyle>
          <a:p>
            <a:endParaRPr lang="zh-CN" altLang="en-US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9" name="PA-DCR_C♡ral119"/>
          <p:cNvSpPr>
            <a:spLocks noChangeAspect="1"/>
          </p:cNvSpPr>
          <p:nvPr>
            <p:custDataLst>
              <p:tags r:id="rId2"/>
            </p:custDataLst>
          </p:nvPr>
        </p:nvSpPr>
        <p:spPr bwMode="auto">
          <a:xfrm rot="1981247">
            <a:off x="1014257" y="2950528"/>
            <a:ext cx="449806" cy="442422"/>
          </a:xfrm>
          <a:custGeom>
            <a:avLst/>
            <a:gdLst>
              <a:gd name="T0" fmla="*/ 3313 w 3557"/>
              <a:gd name="T1" fmla="*/ 1198 h 3557"/>
              <a:gd name="T2" fmla="*/ 2261 w 3557"/>
              <a:gd name="T3" fmla="*/ 1579 h 3557"/>
              <a:gd name="T4" fmla="*/ 3274 w 3557"/>
              <a:gd name="T5" fmla="*/ 1104 h 3557"/>
              <a:gd name="T6" fmla="*/ 2794 w 3557"/>
              <a:gd name="T7" fmla="*/ 763 h 3557"/>
              <a:gd name="T8" fmla="*/ 2453 w 3557"/>
              <a:gd name="T9" fmla="*/ 283 h 3557"/>
              <a:gd name="T10" fmla="*/ 1979 w 3557"/>
              <a:gd name="T11" fmla="*/ 1296 h 3557"/>
              <a:gd name="T12" fmla="*/ 2359 w 3557"/>
              <a:gd name="T13" fmla="*/ 244 h 3557"/>
              <a:gd name="T14" fmla="*/ 1779 w 3557"/>
              <a:gd name="T15" fmla="*/ 342 h 3557"/>
              <a:gd name="T16" fmla="*/ 1198 w 3557"/>
              <a:gd name="T17" fmla="*/ 244 h 3557"/>
              <a:gd name="T18" fmla="*/ 1579 w 3557"/>
              <a:gd name="T19" fmla="*/ 1296 h 3557"/>
              <a:gd name="T20" fmla="*/ 1104 w 3557"/>
              <a:gd name="T21" fmla="*/ 283 h 3557"/>
              <a:gd name="T22" fmla="*/ 763 w 3557"/>
              <a:gd name="T23" fmla="*/ 763 h 3557"/>
              <a:gd name="T24" fmla="*/ 283 w 3557"/>
              <a:gd name="T25" fmla="*/ 1104 h 3557"/>
              <a:gd name="T26" fmla="*/ 1296 w 3557"/>
              <a:gd name="T27" fmla="*/ 1579 h 3557"/>
              <a:gd name="T28" fmla="*/ 244 w 3557"/>
              <a:gd name="T29" fmla="*/ 1198 h 3557"/>
              <a:gd name="T30" fmla="*/ 342 w 3557"/>
              <a:gd name="T31" fmla="*/ 1779 h 3557"/>
              <a:gd name="T32" fmla="*/ 244 w 3557"/>
              <a:gd name="T33" fmla="*/ 2359 h 3557"/>
              <a:gd name="T34" fmla="*/ 1296 w 3557"/>
              <a:gd name="T35" fmla="*/ 1979 h 3557"/>
              <a:gd name="T36" fmla="*/ 283 w 3557"/>
              <a:gd name="T37" fmla="*/ 2453 h 3557"/>
              <a:gd name="T38" fmla="*/ 763 w 3557"/>
              <a:gd name="T39" fmla="*/ 2794 h 3557"/>
              <a:gd name="T40" fmla="*/ 1104 w 3557"/>
              <a:gd name="T41" fmla="*/ 3274 h 3557"/>
              <a:gd name="T42" fmla="*/ 1579 w 3557"/>
              <a:gd name="T43" fmla="*/ 2261 h 3557"/>
              <a:gd name="T44" fmla="*/ 1198 w 3557"/>
              <a:gd name="T45" fmla="*/ 3313 h 3557"/>
              <a:gd name="T46" fmla="*/ 1779 w 3557"/>
              <a:gd name="T47" fmla="*/ 3215 h 3557"/>
              <a:gd name="T48" fmla="*/ 2359 w 3557"/>
              <a:gd name="T49" fmla="*/ 3313 h 3557"/>
              <a:gd name="T50" fmla="*/ 1979 w 3557"/>
              <a:gd name="T51" fmla="*/ 2261 h 3557"/>
              <a:gd name="T52" fmla="*/ 2453 w 3557"/>
              <a:gd name="T53" fmla="*/ 3274 h 3557"/>
              <a:gd name="T54" fmla="*/ 2794 w 3557"/>
              <a:gd name="T55" fmla="*/ 2794 h 3557"/>
              <a:gd name="T56" fmla="*/ 3274 w 3557"/>
              <a:gd name="T57" fmla="*/ 2453 h 3557"/>
              <a:gd name="T58" fmla="*/ 2261 w 3557"/>
              <a:gd name="T59" fmla="*/ 1979 h 3557"/>
              <a:gd name="T60" fmla="*/ 3313 w 3557"/>
              <a:gd name="T61" fmla="*/ 2359 h 3557"/>
              <a:gd name="T62" fmla="*/ 3215 w 3557"/>
              <a:gd name="T63" fmla="*/ 1779 h 3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557" h="3557">
                <a:moveTo>
                  <a:pt x="3557" y="1515"/>
                </a:moveTo>
                <a:lnTo>
                  <a:pt x="3313" y="1198"/>
                </a:lnTo>
                <a:lnTo>
                  <a:pt x="2819" y="1579"/>
                </a:lnTo>
                <a:lnTo>
                  <a:pt x="2261" y="1579"/>
                </a:lnTo>
                <a:lnTo>
                  <a:pt x="2656" y="1184"/>
                </a:lnTo>
                <a:lnTo>
                  <a:pt x="3274" y="1104"/>
                </a:lnTo>
                <a:lnTo>
                  <a:pt x="3223" y="708"/>
                </a:lnTo>
                <a:lnTo>
                  <a:pt x="2794" y="763"/>
                </a:lnTo>
                <a:lnTo>
                  <a:pt x="2850" y="334"/>
                </a:lnTo>
                <a:lnTo>
                  <a:pt x="2453" y="283"/>
                </a:lnTo>
                <a:lnTo>
                  <a:pt x="2373" y="902"/>
                </a:lnTo>
                <a:lnTo>
                  <a:pt x="1979" y="1296"/>
                </a:lnTo>
                <a:lnTo>
                  <a:pt x="1979" y="738"/>
                </a:lnTo>
                <a:lnTo>
                  <a:pt x="2359" y="244"/>
                </a:lnTo>
                <a:lnTo>
                  <a:pt x="2042" y="0"/>
                </a:lnTo>
                <a:lnTo>
                  <a:pt x="1779" y="342"/>
                </a:lnTo>
                <a:lnTo>
                  <a:pt x="1515" y="0"/>
                </a:lnTo>
                <a:lnTo>
                  <a:pt x="1198" y="244"/>
                </a:lnTo>
                <a:lnTo>
                  <a:pt x="1579" y="738"/>
                </a:lnTo>
                <a:lnTo>
                  <a:pt x="1579" y="1296"/>
                </a:lnTo>
                <a:lnTo>
                  <a:pt x="1184" y="902"/>
                </a:lnTo>
                <a:lnTo>
                  <a:pt x="1104" y="283"/>
                </a:lnTo>
                <a:lnTo>
                  <a:pt x="708" y="334"/>
                </a:lnTo>
                <a:lnTo>
                  <a:pt x="763" y="763"/>
                </a:lnTo>
                <a:lnTo>
                  <a:pt x="334" y="708"/>
                </a:lnTo>
                <a:lnTo>
                  <a:pt x="283" y="1104"/>
                </a:lnTo>
                <a:lnTo>
                  <a:pt x="902" y="1184"/>
                </a:lnTo>
                <a:lnTo>
                  <a:pt x="1296" y="1579"/>
                </a:lnTo>
                <a:lnTo>
                  <a:pt x="738" y="1579"/>
                </a:lnTo>
                <a:lnTo>
                  <a:pt x="244" y="1198"/>
                </a:lnTo>
                <a:lnTo>
                  <a:pt x="0" y="1515"/>
                </a:lnTo>
                <a:lnTo>
                  <a:pt x="342" y="1779"/>
                </a:lnTo>
                <a:lnTo>
                  <a:pt x="0" y="2042"/>
                </a:lnTo>
                <a:lnTo>
                  <a:pt x="244" y="2359"/>
                </a:lnTo>
                <a:lnTo>
                  <a:pt x="738" y="1979"/>
                </a:lnTo>
                <a:lnTo>
                  <a:pt x="1296" y="1979"/>
                </a:lnTo>
                <a:lnTo>
                  <a:pt x="902" y="2373"/>
                </a:lnTo>
                <a:lnTo>
                  <a:pt x="283" y="2453"/>
                </a:lnTo>
                <a:lnTo>
                  <a:pt x="334" y="2850"/>
                </a:lnTo>
                <a:lnTo>
                  <a:pt x="763" y="2794"/>
                </a:lnTo>
                <a:lnTo>
                  <a:pt x="708" y="3223"/>
                </a:lnTo>
                <a:lnTo>
                  <a:pt x="1104" y="3274"/>
                </a:lnTo>
                <a:lnTo>
                  <a:pt x="1184" y="2656"/>
                </a:lnTo>
                <a:lnTo>
                  <a:pt x="1579" y="2261"/>
                </a:lnTo>
                <a:lnTo>
                  <a:pt x="1579" y="2819"/>
                </a:lnTo>
                <a:lnTo>
                  <a:pt x="1198" y="3313"/>
                </a:lnTo>
                <a:lnTo>
                  <a:pt x="1515" y="3557"/>
                </a:lnTo>
                <a:lnTo>
                  <a:pt x="1779" y="3215"/>
                </a:lnTo>
                <a:lnTo>
                  <a:pt x="2042" y="3557"/>
                </a:lnTo>
                <a:lnTo>
                  <a:pt x="2359" y="3313"/>
                </a:lnTo>
                <a:lnTo>
                  <a:pt x="1979" y="2819"/>
                </a:lnTo>
                <a:lnTo>
                  <a:pt x="1979" y="2261"/>
                </a:lnTo>
                <a:lnTo>
                  <a:pt x="2373" y="2656"/>
                </a:lnTo>
                <a:lnTo>
                  <a:pt x="2453" y="3274"/>
                </a:lnTo>
                <a:lnTo>
                  <a:pt x="2850" y="3223"/>
                </a:lnTo>
                <a:lnTo>
                  <a:pt x="2794" y="2794"/>
                </a:lnTo>
                <a:lnTo>
                  <a:pt x="3223" y="2850"/>
                </a:lnTo>
                <a:lnTo>
                  <a:pt x="3274" y="2453"/>
                </a:lnTo>
                <a:lnTo>
                  <a:pt x="2656" y="2373"/>
                </a:lnTo>
                <a:lnTo>
                  <a:pt x="2261" y="1979"/>
                </a:lnTo>
                <a:lnTo>
                  <a:pt x="2819" y="1979"/>
                </a:lnTo>
                <a:lnTo>
                  <a:pt x="3313" y="2359"/>
                </a:lnTo>
                <a:lnTo>
                  <a:pt x="3557" y="2042"/>
                </a:lnTo>
                <a:lnTo>
                  <a:pt x="3215" y="1779"/>
                </a:lnTo>
                <a:lnTo>
                  <a:pt x="3557" y="1515"/>
                </a:lnTo>
                <a:close/>
              </a:path>
            </a:pathLst>
          </a:custGeom>
          <a:blipFill>
            <a:blip r:embed="rId8"/>
            <a:stretch>
              <a:fillRect l="-44658" r="-18012"/>
            </a:stretch>
          </a:blipFill>
          <a:ln>
            <a:noFill/>
          </a:ln>
        </p:spPr>
      </p:sp>
      <p:sp>
        <p:nvSpPr>
          <p:cNvPr id="10" name="PA-DCR_C♡ral120"/>
          <p:cNvSpPr>
            <a:spLocks noChangeAspect="1"/>
          </p:cNvSpPr>
          <p:nvPr>
            <p:custDataLst>
              <p:tags r:id="rId3"/>
            </p:custDataLst>
          </p:nvPr>
        </p:nvSpPr>
        <p:spPr bwMode="auto">
          <a:xfrm>
            <a:off x="2112048" y="4851520"/>
            <a:ext cx="1031457" cy="1014526"/>
          </a:xfrm>
          <a:custGeom>
            <a:avLst/>
            <a:gdLst>
              <a:gd name="T0" fmla="*/ 3313 w 3557"/>
              <a:gd name="T1" fmla="*/ 1198 h 3557"/>
              <a:gd name="T2" fmla="*/ 2261 w 3557"/>
              <a:gd name="T3" fmla="*/ 1579 h 3557"/>
              <a:gd name="T4" fmla="*/ 3274 w 3557"/>
              <a:gd name="T5" fmla="*/ 1104 h 3557"/>
              <a:gd name="T6" fmla="*/ 2794 w 3557"/>
              <a:gd name="T7" fmla="*/ 763 h 3557"/>
              <a:gd name="T8" fmla="*/ 2453 w 3557"/>
              <a:gd name="T9" fmla="*/ 283 h 3557"/>
              <a:gd name="T10" fmla="*/ 1979 w 3557"/>
              <a:gd name="T11" fmla="*/ 1296 h 3557"/>
              <a:gd name="T12" fmla="*/ 2359 w 3557"/>
              <a:gd name="T13" fmla="*/ 244 h 3557"/>
              <a:gd name="T14" fmla="*/ 1779 w 3557"/>
              <a:gd name="T15" fmla="*/ 342 h 3557"/>
              <a:gd name="T16" fmla="*/ 1198 w 3557"/>
              <a:gd name="T17" fmla="*/ 244 h 3557"/>
              <a:gd name="T18" fmla="*/ 1579 w 3557"/>
              <a:gd name="T19" fmla="*/ 1296 h 3557"/>
              <a:gd name="T20" fmla="*/ 1104 w 3557"/>
              <a:gd name="T21" fmla="*/ 283 h 3557"/>
              <a:gd name="T22" fmla="*/ 763 w 3557"/>
              <a:gd name="T23" fmla="*/ 763 h 3557"/>
              <a:gd name="T24" fmla="*/ 283 w 3557"/>
              <a:gd name="T25" fmla="*/ 1104 h 3557"/>
              <a:gd name="T26" fmla="*/ 1296 w 3557"/>
              <a:gd name="T27" fmla="*/ 1579 h 3557"/>
              <a:gd name="T28" fmla="*/ 244 w 3557"/>
              <a:gd name="T29" fmla="*/ 1198 h 3557"/>
              <a:gd name="T30" fmla="*/ 342 w 3557"/>
              <a:gd name="T31" fmla="*/ 1779 h 3557"/>
              <a:gd name="T32" fmla="*/ 244 w 3557"/>
              <a:gd name="T33" fmla="*/ 2359 h 3557"/>
              <a:gd name="T34" fmla="*/ 1296 w 3557"/>
              <a:gd name="T35" fmla="*/ 1979 h 3557"/>
              <a:gd name="T36" fmla="*/ 283 w 3557"/>
              <a:gd name="T37" fmla="*/ 2453 h 3557"/>
              <a:gd name="T38" fmla="*/ 763 w 3557"/>
              <a:gd name="T39" fmla="*/ 2794 h 3557"/>
              <a:gd name="T40" fmla="*/ 1104 w 3557"/>
              <a:gd name="T41" fmla="*/ 3274 h 3557"/>
              <a:gd name="T42" fmla="*/ 1579 w 3557"/>
              <a:gd name="T43" fmla="*/ 2261 h 3557"/>
              <a:gd name="T44" fmla="*/ 1198 w 3557"/>
              <a:gd name="T45" fmla="*/ 3313 h 3557"/>
              <a:gd name="T46" fmla="*/ 1779 w 3557"/>
              <a:gd name="T47" fmla="*/ 3215 h 3557"/>
              <a:gd name="T48" fmla="*/ 2359 w 3557"/>
              <a:gd name="T49" fmla="*/ 3313 h 3557"/>
              <a:gd name="T50" fmla="*/ 1979 w 3557"/>
              <a:gd name="T51" fmla="*/ 2261 h 3557"/>
              <a:gd name="T52" fmla="*/ 2453 w 3557"/>
              <a:gd name="T53" fmla="*/ 3274 h 3557"/>
              <a:gd name="T54" fmla="*/ 2794 w 3557"/>
              <a:gd name="T55" fmla="*/ 2794 h 3557"/>
              <a:gd name="T56" fmla="*/ 3274 w 3557"/>
              <a:gd name="T57" fmla="*/ 2453 h 3557"/>
              <a:gd name="T58" fmla="*/ 2261 w 3557"/>
              <a:gd name="T59" fmla="*/ 1979 h 3557"/>
              <a:gd name="T60" fmla="*/ 3313 w 3557"/>
              <a:gd name="T61" fmla="*/ 2359 h 3557"/>
              <a:gd name="T62" fmla="*/ 3215 w 3557"/>
              <a:gd name="T63" fmla="*/ 1779 h 3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557" h="3557">
                <a:moveTo>
                  <a:pt x="3557" y="1515"/>
                </a:moveTo>
                <a:lnTo>
                  <a:pt x="3313" y="1198"/>
                </a:lnTo>
                <a:lnTo>
                  <a:pt x="2819" y="1579"/>
                </a:lnTo>
                <a:lnTo>
                  <a:pt x="2261" y="1579"/>
                </a:lnTo>
                <a:lnTo>
                  <a:pt x="2656" y="1184"/>
                </a:lnTo>
                <a:lnTo>
                  <a:pt x="3274" y="1104"/>
                </a:lnTo>
                <a:lnTo>
                  <a:pt x="3223" y="708"/>
                </a:lnTo>
                <a:lnTo>
                  <a:pt x="2794" y="763"/>
                </a:lnTo>
                <a:lnTo>
                  <a:pt x="2850" y="334"/>
                </a:lnTo>
                <a:lnTo>
                  <a:pt x="2453" y="283"/>
                </a:lnTo>
                <a:lnTo>
                  <a:pt x="2373" y="902"/>
                </a:lnTo>
                <a:lnTo>
                  <a:pt x="1979" y="1296"/>
                </a:lnTo>
                <a:lnTo>
                  <a:pt x="1979" y="738"/>
                </a:lnTo>
                <a:lnTo>
                  <a:pt x="2359" y="244"/>
                </a:lnTo>
                <a:lnTo>
                  <a:pt x="2042" y="0"/>
                </a:lnTo>
                <a:lnTo>
                  <a:pt x="1779" y="342"/>
                </a:lnTo>
                <a:lnTo>
                  <a:pt x="1515" y="0"/>
                </a:lnTo>
                <a:lnTo>
                  <a:pt x="1198" y="244"/>
                </a:lnTo>
                <a:lnTo>
                  <a:pt x="1579" y="738"/>
                </a:lnTo>
                <a:lnTo>
                  <a:pt x="1579" y="1296"/>
                </a:lnTo>
                <a:lnTo>
                  <a:pt x="1184" y="902"/>
                </a:lnTo>
                <a:lnTo>
                  <a:pt x="1104" y="283"/>
                </a:lnTo>
                <a:lnTo>
                  <a:pt x="708" y="334"/>
                </a:lnTo>
                <a:lnTo>
                  <a:pt x="763" y="763"/>
                </a:lnTo>
                <a:lnTo>
                  <a:pt x="334" y="708"/>
                </a:lnTo>
                <a:lnTo>
                  <a:pt x="283" y="1104"/>
                </a:lnTo>
                <a:lnTo>
                  <a:pt x="902" y="1184"/>
                </a:lnTo>
                <a:lnTo>
                  <a:pt x="1296" y="1579"/>
                </a:lnTo>
                <a:lnTo>
                  <a:pt x="738" y="1579"/>
                </a:lnTo>
                <a:lnTo>
                  <a:pt x="244" y="1198"/>
                </a:lnTo>
                <a:lnTo>
                  <a:pt x="0" y="1515"/>
                </a:lnTo>
                <a:lnTo>
                  <a:pt x="342" y="1779"/>
                </a:lnTo>
                <a:lnTo>
                  <a:pt x="0" y="2042"/>
                </a:lnTo>
                <a:lnTo>
                  <a:pt x="244" y="2359"/>
                </a:lnTo>
                <a:lnTo>
                  <a:pt x="738" y="1979"/>
                </a:lnTo>
                <a:lnTo>
                  <a:pt x="1296" y="1979"/>
                </a:lnTo>
                <a:lnTo>
                  <a:pt x="902" y="2373"/>
                </a:lnTo>
                <a:lnTo>
                  <a:pt x="283" y="2453"/>
                </a:lnTo>
                <a:lnTo>
                  <a:pt x="334" y="2850"/>
                </a:lnTo>
                <a:lnTo>
                  <a:pt x="763" y="2794"/>
                </a:lnTo>
                <a:lnTo>
                  <a:pt x="708" y="3223"/>
                </a:lnTo>
                <a:lnTo>
                  <a:pt x="1104" y="3274"/>
                </a:lnTo>
                <a:lnTo>
                  <a:pt x="1184" y="2656"/>
                </a:lnTo>
                <a:lnTo>
                  <a:pt x="1579" y="2261"/>
                </a:lnTo>
                <a:lnTo>
                  <a:pt x="1579" y="2819"/>
                </a:lnTo>
                <a:lnTo>
                  <a:pt x="1198" y="3313"/>
                </a:lnTo>
                <a:lnTo>
                  <a:pt x="1515" y="3557"/>
                </a:lnTo>
                <a:lnTo>
                  <a:pt x="1779" y="3215"/>
                </a:lnTo>
                <a:lnTo>
                  <a:pt x="2042" y="3557"/>
                </a:lnTo>
                <a:lnTo>
                  <a:pt x="2359" y="3313"/>
                </a:lnTo>
                <a:lnTo>
                  <a:pt x="1979" y="2819"/>
                </a:lnTo>
                <a:lnTo>
                  <a:pt x="1979" y="2261"/>
                </a:lnTo>
                <a:lnTo>
                  <a:pt x="2373" y="2656"/>
                </a:lnTo>
                <a:lnTo>
                  <a:pt x="2453" y="3274"/>
                </a:lnTo>
                <a:lnTo>
                  <a:pt x="2850" y="3223"/>
                </a:lnTo>
                <a:lnTo>
                  <a:pt x="2794" y="2794"/>
                </a:lnTo>
                <a:lnTo>
                  <a:pt x="3223" y="2850"/>
                </a:lnTo>
                <a:lnTo>
                  <a:pt x="3274" y="2453"/>
                </a:lnTo>
                <a:lnTo>
                  <a:pt x="2656" y="2373"/>
                </a:lnTo>
                <a:lnTo>
                  <a:pt x="2261" y="1979"/>
                </a:lnTo>
                <a:lnTo>
                  <a:pt x="2819" y="1979"/>
                </a:lnTo>
                <a:lnTo>
                  <a:pt x="3313" y="2359"/>
                </a:lnTo>
                <a:lnTo>
                  <a:pt x="3557" y="2042"/>
                </a:lnTo>
                <a:lnTo>
                  <a:pt x="3215" y="1779"/>
                </a:lnTo>
                <a:lnTo>
                  <a:pt x="3557" y="1515"/>
                </a:lnTo>
                <a:close/>
              </a:path>
            </a:pathLst>
          </a:custGeom>
          <a:blipFill>
            <a:blip r:embed="rId8"/>
            <a:stretch>
              <a:fillRect l="-44658" r="-18012"/>
            </a:stretch>
          </a:blipFill>
          <a:ln>
            <a:noFill/>
          </a:ln>
        </p:spPr>
      </p:sp>
      <p:sp>
        <p:nvSpPr>
          <p:cNvPr id="11" name="PA-DCR_C♡ral121"/>
          <p:cNvSpPr>
            <a:spLocks noChangeAspect="1"/>
          </p:cNvSpPr>
          <p:nvPr>
            <p:custDataLst>
              <p:tags r:id="rId4"/>
            </p:custDataLst>
          </p:nvPr>
        </p:nvSpPr>
        <p:spPr bwMode="auto">
          <a:xfrm rot="19776270">
            <a:off x="4590621" y="4033230"/>
            <a:ext cx="609685" cy="599677"/>
          </a:xfrm>
          <a:custGeom>
            <a:avLst/>
            <a:gdLst>
              <a:gd name="T0" fmla="*/ 3313 w 3557"/>
              <a:gd name="T1" fmla="*/ 1198 h 3557"/>
              <a:gd name="T2" fmla="*/ 2261 w 3557"/>
              <a:gd name="T3" fmla="*/ 1579 h 3557"/>
              <a:gd name="T4" fmla="*/ 3274 w 3557"/>
              <a:gd name="T5" fmla="*/ 1104 h 3557"/>
              <a:gd name="T6" fmla="*/ 2794 w 3557"/>
              <a:gd name="T7" fmla="*/ 763 h 3557"/>
              <a:gd name="T8" fmla="*/ 2453 w 3557"/>
              <a:gd name="T9" fmla="*/ 283 h 3557"/>
              <a:gd name="T10" fmla="*/ 1979 w 3557"/>
              <a:gd name="T11" fmla="*/ 1296 h 3557"/>
              <a:gd name="T12" fmla="*/ 2359 w 3557"/>
              <a:gd name="T13" fmla="*/ 244 h 3557"/>
              <a:gd name="T14" fmla="*/ 1779 w 3557"/>
              <a:gd name="T15" fmla="*/ 342 h 3557"/>
              <a:gd name="T16" fmla="*/ 1198 w 3557"/>
              <a:gd name="T17" fmla="*/ 244 h 3557"/>
              <a:gd name="T18" fmla="*/ 1579 w 3557"/>
              <a:gd name="T19" fmla="*/ 1296 h 3557"/>
              <a:gd name="T20" fmla="*/ 1104 w 3557"/>
              <a:gd name="T21" fmla="*/ 283 h 3557"/>
              <a:gd name="T22" fmla="*/ 763 w 3557"/>
              <a:gd name="T23" fmla="*/ 763 h 3557"/>
              <a:gd name="T24" fmla="*/ 283 w 3557"/>
              <a:gd name="T25" fmla="*/ 1104 h 3557"/>
              <a:gd name="T26" fmla="*/ 1296 w 3557"/>
              <a:gd name="T27" fmla="*/ 1579 h 3557"/>
              <a:gd name="T28" fmla="*/ 244 w 3557"/>
              <a:gd name="T29" fmla="*/ 1198 h 3557"/>
              <a:gd name="T30" fmla="*/ 342 w 3557"/>
              <a:gd name="T31" fmla="*/ 1779 h 3557"/>
              <a:gd name="T32" fmla="*/ 244 w 3557"/>
              <a:gd name="T33" fmla="*/ 2359 h 3557"/>
              <a:gd name="T34" fmla="*/ 1296 w 3557"/>
              <a:gd name="T35" fmla="*/ 1979 h 3557"/>
              <a:gd name="T36" fmla="*/ 283 w 3557"/>
              <a:gd name="T37" fmla="*/ 2453 h 3557"/>
              <a:gd name="T38" fmla="*/ 763 w 3557"/>
              <a:gd name="T39" fmla="*/ 2794 h 3557"/>
              <a:gd name="T40" fmla="*/ 1104 w 3557"/>
              <a:gd name="T41" fmla="*/ 3274 h 3557"/>
              <a:gd name="T42" fmla="*/ 1579 w 3557"/>
              <a:gd name="T43" fmla="*/ 2261 h 3557"/>
              <a:gd name="T44" fmla="*/ 1198 w 3557"/>
              <a:gd name="T45" fmla="*/ 3313 h 3557"/>
              <a:gd name="T46" fmla="*/ 1779 w 3557"/>
              <a:gd name="T47" fmla="*/ 3215 h 3557"/>
              <a:gd name="T48" fmla="*/ 2359 w 3557"/>
              <a:gd name="T49" fmla="*/ 3313 h 3557"/>
              <a:gd name="T50" fmla="*/ 1979 w 3557"/>
              <a:gd name="T51" fmla="*/ 2261 h 3557"/>
              <a:gd name="T52" fmla="*/ 2453 w 3557"/>
              <a:gd name="T53" fmla="*/ 3274 h 3557"/>
              <a:gd name="T54" fmla="*/ 2794 w 3557"/>
              <a:gd name="T55" fmla="*/ 2794 h 3557"/>
              <a:gd name="T56" fmla="*/ 3274 w 3557"/>
              <a:gd name="T57" fmla="*/ 2453 h 3557"/>
              <a:gd name="T58" fmla="*/ 2261 w 3557"/>
              <a:gd name="T59" fmla="*/ 1979 h 3557"/>
              <a:gd name="T60" fmla="*/ 3313 w 3557"/>
              <a:gd name="T61" fmla="*/ 2359 h 3557"/>
              <a:gd name="T62" fmla="*/ 3215 w 3557"/>
              <a:gd name="T63" fmla="*/ 1779 h 3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557" h="3557">
                <a:moveTo>
                  <a:pt x="3557" y="1515"/>
                </a:moveTo>
                <a:lnTo>
                  <a:pt x="3313" y="1198"/>
                </a:lnTo>
                <a:lnTo>
                  <a:pt x="2819" y="1579"/>
                </a:lnTo>
                <a:lnTo>
                  <a:pt x="2261" y="1579"/>
                </a:lnTo>
                <a:lnTo>
                  <a:pt x="2656" y="1184"/>
                </a:lnTo>
                <a:lnTo>
                  <a:pt x="3274" y="1104"/>
                </a:lnTo>
                <a:lnTo>
                  <a:pt x="3223" y="708"/>
                </a:lnTo>
                <a:lnTo>
                  <a:pt x="2794" y="763"/>
                </a:lnTo>
                <a:lnTo>
                  <a:pt x="2850" y="334"/>
                </a:lnTo>
                <a:lnTo>
                  <a:pt x="2453" y="283"/>
                </a:lnTo>
                <a:lnTo>
                  <a:pt x="2373" y="902"/>
                </a:lnTo>
                <a:lnTo>
                  <a:pt x="1979" y="1296"/>
                </a:lnTo>
                <a:lnTo>
                  <a:pt x="1979" y="738"/>
                </a:lnTo>
                <a:lnTo>
                  <a:pt x="2359" y="244"/>
                </a:lnTo>
                <a:lnTo>
                  <a:pt x="2042" y="0"/>
                </a:lnTo>
                <a:lnTo>
                  <a:pt x="1779" y="342"/>
                </a:lnTo>
                <a:lnTo>
                  <a:pt x="1515" y="0"/>
                </a:lnTo>
                <a:lnTo>
                  <a:pt x="1198" y="244"/>
                </a:lnTo>
                <a:lnTo>
                  <a:pt x="1579" y="738"/>
                </a:lnTo>
                <a:lnTo>
                  <a:pt x="1579" y="1296"/>
                </a:lnTo>
                <a:lnTo>
                  <a:pt x="1184" y="902"/>
                </a:lnTo>
                <a:lnTo>
                  <a:pt x="1104" y="283"/>
                </a:lnTo>
                <a:lnTo>
                  <a:pt x="708" y="334"/>
                </a:lnTo>
                <a:lnTo>
                  <a:pt x="763" y="763"/>
                </a:lnTo>
                <a:lnTo>
                  <a:pt x="334" y="708"/>
                </a:lnTo>
                <a:lnTo>
                  <a:pt x="283" y="1104"/>
                </a:lnTo>
                <a:lnTo>
                  <a:pt x="902" y="1184"/>
                </a:lnTo>
                <a:lnTo>
                  <a:pt x="1296" y="1579"/>
                </a:lnTo>
                <a:lnTo>
                  <a:pt x="738" y="1579"/>
                </a:lnTo>
                <a:lnTo>
                  <a:pt x="244" y="1198"/>
                </a:lnTo>
                <a:lnTo>
                  <a:pt x="0" y="1515"/>
                </a:lnTo>
                <a:lnTo>
                  <a:pt x="342" y="1779"/>
                </a:lnTo>
                <a:lnTo>
                  <a:pt x="0" y="2042"/>
                </a:lnTo>
                <a:lnTo>
                  <a:pt x="244" y="2359"/>
                </a:lnTo>
                <a:lnTo>
                  <a:pt x="738" y="1979"/>
                </a:lnTo>
                <a:lnTo>
                  <a:pt x="1296" y="1979"/>
                </a:lnTo>
                <a:lnTo>
                  <a:pt x="902" y="2373"/>
                </a:lnTo>
                <a:lnTo>
                  <a:pt x="283" y="2453"/>
                </a:lnTo>
                <a:lnTo>
                  <a:pt x="334" y="2850"/>
                </a:lnTo>
                <a:lnTo>
                  <a:pt x="763" y="2794"/>
                </a:lnTo>
                <a:lnTo>
                  <a:pt x="708" y="3223"/>
                </a:lnTo>
                <a:lnTo>
                  <a:pt x="1104" y="3274"/>
                </a:lnTo>
                <a:lnTo>
                  <a:pt x="1184" y="2656"/>
                </a:lnTo>
                <a:lnTo>
                  <a:pt x="1579" y="2261"/>
                </a:lnTo>
                <a:lnTo>
                  <a:pt x="1579" y="2819"/>
                </a:lnTo>
                <a:lnTo>
                  <a:pt x="1198" y="3313"/>
                </a:lnTo>
                <a:lnTo>
                  <a:pt x="1515" y="3557"/>
                </a:lnTo>
                <a:lnTo>
                  <a:pt x="1779" y="3215"/>
                </a:lnTo>
                <a:lnTo>
                  <a:pt x="2042" y="3557"/>
                </a:lnTo>
                <a:lnTo>
                  <a:pt x="2359" y="3313"/>
                </a:lnTo>
                <a:lnTo>
                  <a:pt x="1979" y="2819"/>
                </a:lnTo>
                <a:lnTo>
                  <a:pt x="1979" y="2261"/>
                </a:lnTo>
                <a:lnTo>
                  <a:pt x="2373" y="2656"/>
                </a:lnTo>
                <a:lnTo>
                  <a:pt x="2453" y="3274"/>
                </a:lnTo>
                <a:lnTo>
                  <a:pt x="2850" y="3223"/>
                </a:lnTo>
                <a:lnTo>
                  <a:pt x="2794" y="2794"/>
                </a:lnTo>
                <a:lnTo>
                  <a:pt x="3223" y="2850"/>
                </a:lnTo>
                <a:lnTo>
                  <a:pt x="3274" y="2453"/>
                </a:lnTo>
                <a:lnTo>
                  <a:pt x="2656" y="2373"/>
                </a:lnTo>
                <a:lnTo>
                  <a:pt x="2261" y="1979"/>
                </a:lnTo>
                <a:lnTo>
                  <a:pt x="2819" y="1979"/>
                </a:lnTo>
                <a:lnTo>
                  <a:pt x="3313" y="2359"/>
                </a:lnTo>
                <a:lnTo>
                  <a:pt x="3557" y="2042"/>
                </a:lnTo>
                <a:lnTo>
                  <a:pt x="3215" y="1779"/>
                </a:lnTo>
                <a:lnTo>
                  <a:pt x="3557" y="1515"/>
                </a:lnTo>
                <a:close/>
              </a:path>
            </a:pathLst>
          </a:custGeom>
          <a:blipFill>
            <a:blip r:embed="rId8"/>
            <a:stretch>
              <a:fillRect l="-44658" r="-18012"/>
            </a:stretch>
          </a:blipFill>
          <a:ln>
            <a:noFill/>
          </a:ln>
        </p:spPr>
      </p:sp>
      <p:sp>
        <p:nvSpPr>
          <p:cNvPr id="12" name="PA-DCR_C♡ral122"/>
          <p:cNvSpPr>
            <a:spLocks noChangeAspect="1"/>
          </p:cNvSpPr>
          <p:nvPr>
            <p:custDataLst>
              <p:tags r:id="rId5"/>
            </p:custDataLst>
          </p:nvPr>
        </p:nvSpPr>
        <p:spPr bwMode="auto">
          <a:xfrm>
            <a:off x="9619866" y="1849174"/>
            <a:ext cx="1031457" cy="1014526"/>
          </a:xfrm>
          <a:custGeom>
            <a:avLst/>
            <a:gdLst>
              <a:gd name="T0" fmla="*/ 3313 w 3557"/>
              <a:gd name="T1" fmla="*/ 1198 h 3557"/>
              <a:gd name="T2" fmla="*/ 2261 w 3557"/>
              <a:gd name="T3" fmla="*/ 1579 h 3557"/>
              <a:gd name="T4" fmla="*/ 3274 w 3557"/>
              <a:gd name="T5" fmla="*/ 1104 h 3557"/>
              <a:gd name="T6" fmla="*/ 2794 w 3557"/>
              <a:gd name="T7" fmla="*/ 763 h 3557"/>
              <a:gd name="T8" fmla="*/ 2453 w 3557"/>
              <a:gd name="T9" fmla="*/ 283 h 3557"/>
              <a:gd name="T10" fmla="*/ 1979 w 3557"/>
              <a:gd name="T11" fmla="*/ 1296 h 3557"/>
              <a:gd name="T12" fmla="*/ 2359 w 3557"/>
              <a:gd name="T13" fmla="*/ 244 h 3557"/>
              <a:gd name="T14" fmla="*/ 1779 w 3557"/>
              <a:gd name="T15" fmla="*/ 342 h 3557"/>
              <a:gd name="T16" fmla="*/ 1198 w 3557"/>
              <a:gd name="T17" fmla="*/ 244 h 3557"/>
              <a:gd name="T18" fmla="*/ 1579 w 3557"/>
              <a:gd name="T19" fmla="*/ 1296 h 3557"/>
              <a:gd name="T20" fmla="*/ 1104 w 3557"/>
              <a:gd name="T21" fmla="*/ 283 h 3557"/>
              <a:gd name="T22" fmla="*/ 763 w 3557"/>
              <a:gd name="T23" fmla="*/ 763 h 3557"/>
              <a:gd name="T24" fmla="*/ 283 w 3557"/>
              <a:gd name="T25" fmla="*/ 1104 h 3557"/>
              <a:gd name="T26" fmla="*/ 1296 w 3557"/>
              <a:gd name="T27" fmla="*/ 1579 h 3557"/>
              <a:gd name="T28" fmla="*/ 244 w 3557"/>
              <a:gd name="T29" fmla="*/ 1198 h 3557"/>
              <a:gd name="T30" fmla="*/ 342 w 3557"/>
              <a:gd name="T31" fmla="*/ 1779 h 3557"/>
              <a:gd name="T32" fmla="*/ 244 w 3557"/>
              <a:gd name="T33" fmla="*/ 2359 h 3557"/>
              <a:gd name="T34" fmla="*/ 1296 w 3557"/>
              <a:gd name="T35" fmla="*/ 1979 h 3557"/>
              <a:gd name="T36" fmla="*/ 283 w 3557"/>
              <a:gd name="T37" fmla="*/ 2453 h 3557"/>
              <a:gd name="T38" fmla="*/ 763 w 3557"/>
              <a:gd name="T39" fmla="*/ 2794 h 3557"/>
              <a:gd name="T40" fmla="*/ 1104 w 3557"/>
              <a:gd name="T41" fmla="*/ 3274 h 3557"/>
              <a:gd name="T42" fmla="*/ 1579 w 3557"/>
              <a:gd name="T43" fmla="*/ 2261 h 3557"/>
              <a:gd name="T44" fmla="*/ 1198 w 3557"/>
              <a:gd name="T45" fmla="*/ 3313 h 3557"/>
              <a:gd name="T46" fmla="*/ 1779 w 3557"/>
              <a:gd name="T47" fmla="*/ 3215 h 3557"/>
              <a:gd name="T48" fmla="*/ 2359 w 3557"/>
              <a:gd name="T49" fmla="*/ 3313 h 3557"/>
              <a:gd name="T50" fmla="*/ 1979 w 3557"/>
              <a:gd name="T51" fmla="*/ 2261 h 3557"/>
              <a:gd name="T52" fmla="*/ 2453 w 3557"/>
              <a:gd name="T53" fmla="*/ 3274 h 3557"/>
              <a:gd name="T54" fmla="*/ 2794 w 3557"/>
              <a:gd name="T55" fmla="*/ 2794 h 3557"/>
              <a:gd name="T56" fmla="*/ 3274 w 3557"/>
              <a:gd name="T57" fmla="*/ 2453 h 3557"/>
              <a:gd name="T58" fmla="*/ 2261 w 3557"/>
              <a:gd name="T59" fmla="*/ 1979 h 3557"/>
              <a:gd name="T60" fmla="*/ 3313 w 3557"/>
              <a:gd name="T61" fmla="*/ 2359 h 3557"/>
              <a:gd name="T62" fmla="*/ 3215 w 3557"/>
              <a:gd name="T63" fmla="*/ 1779 h 3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557" h="3557">
                <a:moveTo>
                  <a:pt x="3557" y="1515"/>
                </a:moveTo>
                <a:lnTo>
                  <a:pt x="3313" y="1198"/>
                </a:lnTo>
                <a:lnTo>
                  <a:pt x="2819" y="1579"/>
                </a:lnTo>
                <a:lnTo>
                  <a:pt x="2261" y="1579"/>
                </a:lnTo>
                <a:lnTo>
                  <a:pt x="2656" y="1184"/>
                </a:lnTo>
                <a:lnTo>
                  <a:pt x="3274" y="1104"/>
                </a:lnTo>
                <a:lnTo>
                  <a:pt x="3223" y="708"/>
                </a:lnTo>
                <a:lnTo>
                  <a:pt x="2794" y="763"/>
                </a:lnTo>
                <a:lnTo>
                  <a:pt x="2850" y="334"/>
                </a:lnTo>
                <a:lnTo>
                  <a:pt x="2453" y="283"/>
                </a:lnTo>
                <a:lnTo>
                  <a:pt x="2373" y="902"/>
                </a:lnTo>
                <a:lnTo>
                  <a:pt x="1979" y="1296"/>
                </a:lnTo>
                <a:lnTo>
                  <a:pt x="1979" y="738"/>
                </a:lnTo>
                <a:lnTo>
                  <a:pt x="2359" y="244"/>
                </a:lnTo>
                <a:lnTo>
                  <a:pt x="2042" y="0"/>
                </a:lnTo>
                <a:lnTo>
                  <a:pt x="1779" y="342"/>
                </a:lnTo>
                <a:lnTo>
                  <a:pt x="1515" y="0"/>
                </a:lnTo>
                <a:lnTo>
                  <a:pt x="1198" y="244"/>
                </a:lnTo>
                <a:lnTo>
                  <a:pt x="1579" y="738"/>
                </a:lnTo>
                <a:lnTo>
                  <a:pt x="1579" y="1296"/>
                </a:lnTo>
                <a:lnTo>
                  <a:pt x="1184" y="902"/>
                </a:lnTo>
                <a:lnTo>
                  <a:pt x="1104" y="283"/>
                </a:lnTo>
                <a:lnTo>
                  <a:pt x="708" y="334"/>
                </a:lnTo>
                <a:lnTo>
                  <a:pt x="763" y="763"/>
                </a:lnTo>
                <a:lnTo>
                  <a:pt x="334" y="708"/>
                </a:lnTo>
                <a:lnTo>
                  <a:pt x="283" y="1104"/>
                </a:lnTo>
                <a:lnTo>
                  <a:pt x="902" y="1184"/>
                </a:lnTo>
                <a:lnTo>
                  <a:pt x="1296" y="1579"/>
                </a:lnTo>
                <a:lnTo>
                  <a:pt x="738" y="1579"/>
                </a:lnTo>
                <a:lnTo>
                  <a:pt x="244" y="1198"/>
                </a:lnTo>
                <a:lnTo>
                  <a:pt x="0" y="1515"/>
                </a:lnTo>
                <a:lnTo>
                  <a:pt x="342" y="1779"/>
                </a:lnTo>
                <a:lnTo>
                  <a:pt x="0" y="2042"/>
                </a:lnTo>
                <a:lnTo>
                  <a:pt x="244" y="2359"/>
                </a:lnTo>
                <a:lnTo>
                  <a:pt x="738" y="1979"/>
                </a:lnTo>
                <a:lnTo>
                  <a:pt x="1296" y="1979"/>
                </a:lnTo>
                <a:lnTo>
                  <a:pt x="902" y="2373"/>
                </a:lnTo>
                <a:lnTo>
                  <a:pt x="283" y="2453"/>
                </a:lnTo>
                <a:lnTo>
                  <a:pt x="334" y="2850"/>
                </a:lnTo>
                <a:lnTo>
                  <a:pt x="763" y="2794"/>
                </a:lnTo>
                <a:lnTo>
                  <a:pt x="708" y="3223"/>
                </a:lnTo>
                <a:lnTo>
                  <a:pt x="1104" y="3274"/>
                </a:lnTo>
                <a:lnTo>
                  <a:pt x="1184" y="2656"/>
                </a:lnTo>
                <a:lnTo>
                  <a:pt x="1579" y="2261"/>
                </a:lnTo>
                <a:lnTo>
                  <a:pt x="1579" y="2819"/>
                </a:lnTo>
                <a:lnTo>
                  <a:pt x="1198" y="3313"/>
                </a:lnTo>
                <a:lnTo>
                  <a:pt x="1515" y="3557"/>
                </a:lnTo>
                <a:lnTo>
                  <a:pt x="1779" y="3215"/>
                </a:lnTo>
                <a:lnTo>
                  <a:pt x="2042" y="3557"/>
                </a:lnTo>
                <a:lnTo>
                  <a:pt x="2359" y="3313"/>
                </a:lnTo>
                <a:lnTo>
                  <a:pt x="1979" y="2819"/>
                </a:lnTo>
                <a:lnTo>
                  <a:pt x="1979" y="2261"/>
                </a:lnTo>
                <a:lnTo>
                  <a:pt x="2373" y="2656"/>
                </a:lnTo>
                <a:lnTo>
                  <a:pt x="2453" y="3274"/>
                </a:lnTo>
                <a:lnTo>
                  <a:pt x="2850" y="3223"/>
                </a:lnTo>
                <a:lnTo>
                  <a:pt x="2794" y="2794"/>
                </a:lnTo>
                <a:lnTo>
                  <a:pt x="3223" y="2850"/>
                </a:lnTo>
                <a:lnTo>
                  <a:pt x="3274" y="2453"/>
                </a:lnTo>
                <a:lnTo>
                  <a:pt x="2656" y="2373"/>
                </a:lnTo>
                <a:lnTo>
                  <a:pt x="2261" y="1979"/>
                </a:lnTo>
                <a:lnTo>
                  <a:pt x="2819" y="1979"/>
                </a:lnTo>
                <a:lnTo>
                  <a:pt x="3313" y="2359"/>
                </a:lnTo>
                <a:lnTo>
                  <a:pt x="3557" y="2042"/>
                </a:lnTo>
                <a:lnTo>
                  <a:pt x="3215" y="1779"/>
                </a:lnTo>
                <a:lnTo>
                  <a:pt x="3557" y="1515"/>
                </a:lnTo>
                <a:close/>
              </a:path>
            </a:pathLst>
          </a:custGeom>
          <a:blipFill>
            <a:blip r:embed="rId8"/>
            <a:stretch>
              <a:fillRect l="-44658" r="-18012"/>
            </a:stretch>
          </a:blipFill>
          <a:ln>
            <a:noFill/>
          </a:ln>
        </p:spPr>
      </p:sp>
      <p:sp>
        <p:nvSpPr>
          <p:cNvPr id="14" name="PA-DCR_C♡ral124"/>
          <p:cNvSpPr/>
          <p:nvPr>
            <p:custDataLst>
              <p:tags r:id="rId6"/>
            </p:custDataLst>
          </p:nvPr>
        </p:nvSpPr>
        <p:spPr>
          <a:xfrm>
            <a:off x="11566810" y="0"/>
            <a:ext cx="618246" cy="6858000"/>
          </a:xfrm>
          <a:prstGeom prst="rect">
            <a:avLst/>
          </a:prstGeom>
          <a:blipFill>
            <a:blip r:embed="rId8"/>
            <a:srcRect/>
            <a:stretch>
              <a:fillRect l="-689512" r="-68951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solidFill>
                <a:srgbClr val="7F7F7F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CFEBD11-3016-4C83-BA99-AC00F87AC9DA}"/>
              </a:ext>
            </a:extLst>
          </p:cNvPr>
          <p:cNvSpPr txBox="1"/>
          <p:nvPr/>
        </p:nvSpPr>
        <p:spPr>
          <a:xfrm>
            <a:off x="213945" y="174377"/>
            <a:ext cx="60982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Приложение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E385FDC-43AB-444E-9A27-392502F203D0}"/>
              </a:ext>
            </a:extLst>
          </p:cNvPr>
          <p:cNvSpPr txBox="1"/>
          <p:nvPr/>
        </p:nvSpPr>
        <p:spPr>
          <a:xfrm>
            <a:off x="159501" y="538321"/>
            <a:ext cx="11352864" cy="66864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Конспект открытого занятия по непосредственно-образовательной деятельности.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Конструирование: «Построим горку для Зайки»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05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05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формировать навыки постройки по схеме.</a:t>
            </a:r>
            <a:endParaRPr lang="ru-RU" sz="105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05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sz="105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Учить конструировать предмет и обыгрывать постройку.</a:t>
            </a:r>
            <a:endParaRPr lang="ru-RU" sz="105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Формировать умение работать подгруппами.</a:t>
            </a:r>
            <a:endParaRPr lang="ru-RU" sz="105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05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Материал: 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кубики, бумажная полоска, игрушка Зайка, картинка «Дети катаются с горки», схема постройки.</a:t>
            </a:r>
            <a:endParaRPr lang="ru-RU" sz="105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05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Содержание НОД</a:t>
            </a:r>
            <a:endParaRPr lang="ru-RU" sz="105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05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Дети сидят за столами. Педагог здоровается с ними и говорит о том, что к ним, как и обещала, придет сегодня Зайка в гости.</a:t>
            </a:r>
            <a:endParaRPr lang="ru-RU" sz="105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05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П: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Давайте вспомним о чём мы с вами разговаривали. </a:t>
            </a:r>
            <a:r>
              <a:rPr lang="ru-RU" sz="1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(показывает на картинку) Ответы детей. 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Правильно, про снежную горку.</a:t>
            </a:r>
            <a:endParaRPr lang="ru-RU" sz="105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05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Вдруг появляется Зайка и поет песенку. </a:t>
            </a:r>
            <a:endParaRPr lang="ru-RU" sz="105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05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З: 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Ой, здравствуйте ребята! Я опять пришла к Вам в гости. Что мы будем делать на этот раз? </a:t>
            </a:r>
            <a:endParaRPr lang="ru-RU" sz="105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05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Педагог обращает внимание Зайки на картинку. </a:t>
            </a:r>
            <a:endParaRPr lang="ru-RU" sz="105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05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З: 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 Ну это я знаю! А ещё, я увидела очень интересную горку, когда шла к вам в детский сад. Только находится она не в лесу.</a:t>
            </a:r>
            <a:endParaRPr lang="ru-RU" sz="105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05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П: - 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Детки, а где же ещё мы видим горку? Правильно, на детской площадке. А давайте для Зайки мы построим такую горку. Но, для начала, разомнем свои пальчики.</a:t>
            </a:r>
            <a:endParaRPr lang="ru-RU" sz="105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05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05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924</Words>
  <Application>Microsoft Office PowerPoint</Application>
  <PresentationFormat>Широкоэкранный</PresentationFormat>
  <Paragraphs>138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Calibri</vt:lpstr>
      <vt:lpstr>Arial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Coral</dc:creator>
  <cp:lastModifiedBy>Мария Безлепкина</cp:lastModifiedBy>
  <cp:revision>20</cp:revision>
  <dcterms:created xsi:type="dcterms:W3CDTF">2019-12-09T13:40:00Z</dcterms:created>
  <dcterms:modified xsi:type="dcterms:W3CDTF">2025-01-18T18:34:09Z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1049-12.2.0.13431</vt:lpwstr>
  </property>
  <property fmtid="{D5CDD505-2E9C-101B-9397-08002B2CF9AE}" pid="3" name="ICV">
    <vt:lpwstr>3C7C2DD983E3432098246828C85AB089_11</vt:lpwstr>
  </property>
</Properties>
</file>