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68" r:id="rId4"/>
    <p:sldId id="271" r:id="rId5"/>
    <p:sldId id="272" r:id="rId6"/>
    <p:sldId id="27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31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5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15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684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02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3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0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42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83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69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81564-93B7-4E2D-87C3-E7F01D9EA8BB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F0BF2-D409-48D8-A73C-77DE0CC40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55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5215" y="1193800"/>
            <a:ext cx="29908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зложение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2392" y="2177143"/>
            <a:ext cx="698332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7030A0"/>
                </a:solidFill>
              </a:rPr>
              <a:t>  </a:t>
            </a:r>
            <a:r>
              <a:rPr lang="ru-RU" sz="4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«Отважные </a:t>
            </a:r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мухоловки</a:t>
            </a:r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992727" y="4405018"/>
            <a:ext cx="405611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подготовила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МАОУ СОШ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г. Туймазы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Башкортостан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Халяфутдинова Г.Ф. </a:t>
            </a:r>
          </a:p>
        </p:txBody>
      </p:sp>
    </p:spTree>
    <p:extLst>
      <p:ext uri="{BB962C8B-B14F-4D97-AF65-F5344CB8AC3E}">
        <p14:creationId xmlns:p14="http://schemas.microsoft.com/office/powerpoint/2010/main" val="32975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64075" y="5460108"/>
            <a:ext cx="29598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мухоловка</a:t>
            </a:r>
            <a:endParaRPr lang="ru-RU" sz="4800" i="1" dirty="0">
              <a:solidFill>
                <a:srgbClr val="002060"/>
              </a:solidFill>
            </a:endParaRPr>
          </a:p>
        </p:txBody>
      </p:sp>
      <p:sp>
        <p:nvSpPr>
          <p:cNvPr id="3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63" r="3456"/>
          <a:stretch/>
        </p:blipFill>
        <p:spPr>
          <a:xfrm>
            <a:off x="6743700" y="1312546"/>
            <a:ext cx="4800601" cy="40860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78648" y="1093391"/>
            <a:ext cx="5410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птичка, хоть мала,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усердна, как пчела: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вредителей лесных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Ловит в клюв без выходных.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засады нападает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стремительно хватает,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лету глотает ловко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Насекомых –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70400" y="189160"/>
            <a:ext cx="3639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Отгадай загадку</a:t>
            </a: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99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4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Отважные мухоловки.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Под окном росла молодая груша. На верхних ветвях груши построила гнездо мухоловка. В гнезде на мягком пуху лежали яйца птички.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Мухоловка часто отлучалась за пищей. Однажды на дереве появилась кошка. Она ползла по ветке к птичьему гнезду. Отважная мухоловка стремительно проносилась перед самым носом кошки, била её крыльями и жалобно пищала.</a:t>
            </a:r>
          </a:p>
          <a:p>
            <a:pPr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На помощь подружке поспешила другая птичка. Вдвоём они прогнали кошку от гнезда.</a:t>
            </a:r>
          </a:p>
          <a:p>
            <a:pPr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6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500" y="419100"/>
            <a:ext cx="8915400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Вопросы 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задания к тексту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endParaRPr lang="ru-RU" sz="14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8000" y="1251179"/>
            <a:ext cx="11506200" cy="4799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Где построила гнездо мухоловка?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задумала кошка?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Расскажите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как отважные мухоловки защищали гнездо. </a:t>
            </a:r>
            <a:endParaRPr lang="ru-RU" sz="3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мухоловки названы отважными?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Подберите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слову «отважный» синонимы.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59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8800" y="3221161"/>
            <a:ext cx="88646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4.Победа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11400" y="262362"/>
            <a:ext cx="88646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Примерный </a:t>
            </a: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sz="3600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0" y="1109526"/>
            <a:ext cx="44196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1.Гнездо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груше.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8800" y="2542834"/>
            <a:ext cx="88646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3.Мухоловки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защищают своё гнездо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500" y="1838956"/>
            <a:ext cx="8864600" cy="678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2.Кошка 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ползёт к </a:t>
            </a: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гнезду.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06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0500" y="292100"/>
            <a:ext cx="11988800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Словарно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орфографическая подготовка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3200" y="622300"/>
            <a:ext cx="11988800" cy="359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Объясните написание пропущенных букв в словах: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м…л…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дая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твях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л…жали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лзла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прон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силась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посп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…ш…ла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пищ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…ла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ветвях 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груш…, ч…сто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отлуч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sz="36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лась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3200" y="4561569"/>
            <a:ext cx="11988800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Объясните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как произошло название птицы 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МУХОЛОВКА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Запомните, как пишется это слово.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130" y="1877691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8314" y="1877691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01852" y="1877691"/>
            <a:ext cx="412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68267" y="1864644"/>
            <a:ext cx="412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46204" y="1877691"/>
            <a:ext cx="412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99274" y="1887788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9726" y="2492811"/>
            <a:ext cx="326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6548" y="2499400"/>
            <a:ext cx="412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58872" y="2492811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13516" y="2492811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31210" y="24994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525" y="3129941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33651" y="3129941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79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158</Words>
  <Application>Microsoft Office PowerPoint</Application>
  <PresentationFormat>Широкоэкранный</PresentationFormat>
  <Paragraphs>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</cp:revision>
  <dcterms:created xsi:type="dcterms:W3CDTF">2023-02-07T03:38:45Z</dcterms:created>
  <dcterms:modified xsi:type="dcterms:W3CDTF">2025-01-07T08:38:05Z</dcterms:modified>
</cp:coreProperties>
</file>