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75" r:id="rId4"/>
    <p:sldId id="278" r:id="rId5"/>
    <p:sldId id="277" r:id="rId6"/>
    <p:sldId id="27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1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5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5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8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02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3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0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2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3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9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5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215" y="1193800"/>
            <a:ext cx="2990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зложение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0892" y="2113643"/>
            <a:ext cx="712599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  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«Пример аккуратности».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992727" y="4405018"/>
            <a:ext cx="40561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г. Туймазы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Башкортостан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Халяфутдинова Г.Ф. </a:t>
            </a:r>
          </a:p>
        </p:txBody>
      </p:sp>
    </p:spTree>
    <p:extLst>
      <p:ext uri="{BB962C8B-B14F-4D97-AF65-F5344CB8AC3E}">
        <p14:creationId xmlns:p14="http://schemas.microsoft.com/office/powerpoint/2010/main" val="3297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75" y="1011690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– глубокая нора,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 – рабочая пора,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 – лягушка, чёрный жук,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в лесу живёт… </a:t>
            </a:r>
            <a:r>
              <a:rPr lang="ru-RU" sz="3600" dirty="0" smtClean="0"/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09291" y="1987149"/>
            <a:ext cx="20447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Барсук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0469" y="92629"/>
            <a:ext cx="3256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загадку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829" y="2818146"/>
            <a:ext cx="5962650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199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243951"/>
            <a:ext cx="120015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аккуратности.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Барсук – хищный зверь. Встретит лягушку и мышку – не пропустит. Но он ест и насекомых, отыскивает их в земле и вытаскивает сильными медвежьими лапами с длинными когтями. Иногда добывает маленьких зайчат.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Барсук – пример аккуратности. Возле его норы всегда чисто, нет костей, остатков еды. Он устраивает уборные – глубокие ямы в пяти – шести метрах от норы.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Даже на охоту барсук не идёт, пока не наведёт туалет. Обязательно чистит шкурку от земли, расправляет примятые в норе волоски.</a:t>
            </a:r>
          </a:p>
          <a:p>
            <a:pPr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0" y="1209151"/>
            <a:ext cx="11938000" cy="3485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назван примером аккуратности?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Подтвердите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фактами, описанными в тексте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питается барсук?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названы его лапы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его принято считать хищным зверем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5700" y="205851"/>
            <a:ext cx="6451600" cy="622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задания к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тексту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400" y="1221851"/>
            <a:ext cx="5943600" cy="92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1.Барсук – хищный зверь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8200" y="472551"/>
            <a:ext cx="5943600" cy="622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план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8000" y="2246836"/>
            <a:ext cx="59436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2.У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барсучьей норы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8000" y="3024061"/>
            <a:ext cx="59436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3.Перед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охотой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4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0" y="1356464"/>
            <a:ext cx="11849100" cy="299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Запомните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пишется слово 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аккуратность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ещё слово с двойной согласной встречается в тексте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гласные в словах: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мле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вляет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в…л…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ски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4300" y="612251"/>
            <a:ext cx="9144000" cy="622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Словарно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орфографическая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50" y="4158020"/>
            <a:ext cx="106426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Объясните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выражения  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НАВОДИТЬ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ТУАЛЕТ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4440" y="2745851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2745851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071" y="2745851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7300" y="330465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5500" y="3304651"/>
            <a:ext cx="43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10102" y="330465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01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151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2023-02-07T03:38:45Z</dcterms:created>
  <dcterms:modified xsi:type="dcterms:W3CDTF">2025-01-07T08:42:36Z</dcterms:modified>
</cp:coreProperties>
</file>