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6" r:id="rId3"/>
    <p:sldId id="275" r:id="rId4"/>
    <p:sldId id="278" r:id="rId5"/>
    <p:sldId id="277" r:id="rId6"/>
    <p:sldId id="276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6" autoAdjust="0"/>
    <p:restoredTop sz="94660"/>
  </p:normalViewPr>
  <p:slideViewPr>
    <p:cSldViewPr snapToGrid="0">
      <p:cViewPr varScale="1">
        <p:scale>
          <a:sx n="76" d="100"/>
          <a:sy n="76" d="100"/>
        </p:scale>
        <p:origin x="55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81564-93B7-4E2D-87C3-E7F01D9EA8BB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0BF2-D409-48D8-A73C-77DE0CC40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8310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81564-93B7-4E2D-87C3-E7F01D9EA8BB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0BF2-D409-48D8-A73C-77DE0CC40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0851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81564-93B7-4E2D-87C3-E7F01D9EA8BB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0BF2-D409-48D8-A73C-77DE0CC40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9150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81564-93B7-4E2D-87C3-E7F01D9EA8BB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0BF2-D409-48D8-A73C-77DE0CC40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684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81564-93B7-4E2D-87C3-E7F01D9EA8BB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0BF2-D409-48D8-A73C-77DE0CC40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1023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81564-93B7-4E2D-87C3-E7F01D9EA8BB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0BF2-D409-48D8-A73C-77DE0CC40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4630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81564-93B7-4E2D-87C3-E7F01D9EA8BB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0BF2-D409-48D8-A73C-77DE0CC40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801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81564-93B7-4E2D-87C3-E7F01D9EA8BB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0BF2-D409-48D8-A73C-77DE0CC40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9427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81564-93B7-4E2D-87C3-E7F01D9EA8BB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0BF2-D409-48D8-A73C-77DE0CC40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1835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81564-93B7-4E2D-87C3-E7F01D9EA8BB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0BF2-D409-48D8-A73C-77DE0CC40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3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81564-93B7-4E2D-87C3-E7F01D9EA8BB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0BF2-D409-48D8-A73C-77DE0CC40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9699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81564-93B7-4E2D-87C3-E7F01D9EA8BB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F0BF2-D409-48D8-A73C-77DE0CC40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9550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45215" y="1193800"/>
            <a:ext cx="299088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зложение</a:t>
            </a:r>
            <a:endParaRPr lang="ru-RU" sz="4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40892" y="2113643"/>
            <a:ext cx="7125990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/>
              <a:t>  </a:t>
            </a:r>
            <a:r>
              <a:rPr lang="ru-RU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«Пример аккуратности».</a:t>
            </a:r>
            <a:endParaRPr lang="ru-RU" sz="4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7992727" y="4405018"/>
            <a:ext cx="405611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Презентацию подготовила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начальных классов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МАОУ СОШ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г. Туймазы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республики Башкортостан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Халяфутдинова Г.Ф. </a:t>
            </a:r>
          </a:p>
        </p:txBody>
      </p:sp>
    </p:spTree>
    <p:extLst>
      <p:ext uri="{BB962C8B-B14F-4D97-AF65-F5344CB8AC3E}">
        <p14:creationId xmlns:p14="http://schemas.microsoft.com/office/powerpoint/2010/main" val="329755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7975" y="1011690"/>
            <a:ext cx="6096000" cy="280076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 – глубокая нора,</a:t>
            </a:r>
          </a:p>
          <a:p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Ночь – рабочая пора,</a:t>
            </a:r>
          </a:p>
          <a:p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Корм – лягушка, чёрный жук,</a:t>
            </a:r>
          </a:p>
          <a:p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 в лесу живёт… </a:t>
            </a:r>
            <a:r>
              <a:rPr lang="ru-RU" sz="3600" dirty="0" smtClean="0"/>
              <a:t>.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709291" y="1987149"/>
            <a:ext cx="204472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Барсук</a:t>
            </a:r>
            <a:endParaRPr lang="ru-RU" sz="4800" i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00469" y="92629"/>
            <a:ext cx="32565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Отгадай загадку</a:t>
            </a: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AutoShape 2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829" y="2818146"/>
            <a:ext cx="5962650" cy="33718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11995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500" y="243951"/>
            <a:ext cx="120015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 аккуратности.</a:t>
            </a:r>
            <a:endParaRPr lang="ru-RU" sz="3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Барсук – хищный зверь. Встретит лягушку и мышку – не пропустит. Но он ест и насекомых, отыскивает их в земле и вытаскивает сильными медвежьими лапами с длинными когтями. Иногда добывает маленьких зайчат.</a:t>
            </a:r>
          </a:p>
          <a:p>
            <a:pPr>
              <a:spcAft>
                <a:spcPts val="0"/>
              </a:spcAft>
            </a:pP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Барсук – пример аккуратности. Возле его норы всегда чисто, нет костей, остатков еды. Он устраивает уборные – глубокие ямы в пяти – шести метрах от норы.</a:t>
            </a:r>
          </a:p>
          <a:p>
            <a:pPr>
              <a:spcAft>
                <a:spcPts val="0"/>
              </a:spcAft>
            </a:pP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Даже на охоту барсук не идёт, пока не наведёт туалет. Обязательно чистит шкурку от земли, расправляет примятые в норе волоски.</a:t>
            </a:r>
          </a:p>
          <a:p>
            <a:pPr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27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4000" y="1209151"/>
            <a:ext cx="11938000" cy="3485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>
              <a:lnSpc>
                <a:spcPct val="115000"/>
              </a:lnSpc>
              <a:spcAft>
                <a:spcPts val="0"/>
              </a:spcAft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Кто назван примером аккуратности? </a:t>
            </a:r>
            <a:endParaRPr lang="ru-RU" sz="3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Подтвердите 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 фактами, описанными в тексте</a:t>
            </a: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Чем 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питается барсук? </a:t>
            </a:r>
            <a:endParaRPr lang="ru-RU" sz="3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 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названы его лапы</a:t>
            </a: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Почему его принято считать хищным зверем</a:t>
            </a: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25700" y="205851"/>
            <a:ext cx="6451600" cy="6227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Вопросы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задания к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тексту</a:t>
            </a:r>
            <a:endParaRPr lang="ru-RU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28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6400" y="1221851"/>
            <a:ext cx="5943600" cy="926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>
              <a:lnSpc>
                <a:spcPct val="115000"/>
              </a:lnSpc>
              <a:spcAft>
                <a:spcPts val="0"/>
              </a:spcAft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1.Барсук – хищный зверь</a:t>
            </a: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78200" y="472551"/>
            <a:ext cx="5943600" cy="6227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Примерный план</a:t>
            </a:r>
            <a:endParaRPr lang="ru-RU" sz="32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8000" y="2246836"/>
            <a:ext cx="5943600" cy="678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2.У 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барсучьей норы</a:t>
            </a: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8000" y="3024061"/>
            <a:ext cx="5943600" cy="678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3.Перед 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охотой</a:t>
            </a: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244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750" y="1356464"/>
            <a:ext cx="11849100" cy="2996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Запомните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как пишется слово  </a:t>
            </a:r>
            <a:r>
              <a:rPr lang="ru-RU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i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аккуратность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Какое ещё слово с двойной согласной встречается в тексте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>
              <a:spcAft>
                <a:spcPts val="0"/>
              </a:spcAft>
            </a:pPr>
            <a:endParaRPr lang="ru-RU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Проверьте гласные в словах: </a:t>
            </a:r>
            <a:r>
              <a:rPr lang="ru-RU" sz="36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 </a:t>
            </a:r>
            <a:r>
              <a:rPr lang="ru-RU" sz="36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з…</a:t>
            </a:r>
            <a:r>
              <a:rPr lang="ru-RU" sz="36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мле</a:t>
            </a:r>
            <a:r>
              <a:rPr lang="ru-RU" sz="3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ru-RU" sz="36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п…</a:t>
            </a:r>
            <a:r>
              <a:rPr lang="ru-RU" sz="36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</a:t>
            </a:r>
            <a:r>
              <a:rPr lang="ru-RU" sz="3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 </a:t>
            </a:r>
            <a:r>
              <a:rPr lang="ru-RU" sz="36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ш…</a:t>
            </a:r>
            <a:r>
              <a:rPr lang="ru-RU" sz="36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сти</a:t>
            </a:r>
            <a:r>
              <a:rPr lang="ru-RU" sz="3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6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распр</a:t>
            </a:r>
            <a:r>
              <a:rPr lang="ru-RU" sz="36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ru-RU" sz="36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вляет</a:t>
            </a:r>
            <a:r>
              <a:rPr lang="ru-RU" sz="3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ru-RU" sz="36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в…л…</a:t>
            </a:r>
            <a:r>
              <a:rPr lang="ru-RU" sz="36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ски</a:t>
            </a:r>
            <a:r>
              <a:rPr lang="ru-RU" sz="3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84300" y="612251"/>
            <a:ext cx="9144000" cy="6227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Словарно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орфографическая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подготовка</a:t>
            </a:r>
            <a:endParaRPr lang="ru-RU" sz="32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1750" y="4158020"/>
            <a:ext cx="10642600" cy="977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Объясните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значение выражения   </a:t>
            </a:r>
            <a:r>
              <a:rPr lang="ru-RU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НАВОДИТЬ </a:t>
            </a:r>
            <a:r>
              <a:rPr lang="ru-RU" sz="32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ТУАЛЕТ</a:t>
            </a:r>
            <a:endParaRPr lang="ru-RU" sz="3200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14440" y="2745851"/>
            <a:ext cx="4122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229600" y="2745851"/>
            <a:ext cx="4491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001071" y="2745851"/>
            <a:ext cx="4122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57300" y="3304651"/>
            <a:ext cx="441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365500" y="3304651"/>
            <a:ext cx="431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endParaRPr lang="ru-RU" sz="40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10102" y="3304651"/>
            <a:ext cx="441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endParaRPr lang="ru-RU" sz="40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010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  <p:bldP spid="11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191</TotalTime>
  <Words>151</Words>
  <Application>Microsoft Office PowerPoint</Application>
  <PresentationFormat>Широкоэкранный</PresentationFormat>
  <Paragraphs>44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26</cp:revision>
  <dcterms:created xsi:type="dcterms:W3CDTF">2023-02-07T03:38:45Z</dcterms:created>
  <dcterms:modified xsi:type="dcterms:W3CDTF">2025-01-07T08:42:36Z</dcterms:modified>
</cp:coreProperties>
</file>