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81" r:id="rId2"/>
    <p:sldId id="270" r:id="rId3"/>
    <p:sldId id="282" r:id="rId4"/>
    <p:sldId id="286" r:id="rId5"/>
    <p:sldId id="285" r:id="rId6"/>
    <p:sldId id="284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AF7A"/>
    <a:srgbClr val="F1BCFC"/>
    <a:srgbClr val="E61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72" d="100"/>
          <a:sy n="72" d="100"/>
        </p:scale>
        <p:origin x="13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1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67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6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74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8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7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7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75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6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4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89052-96FC-459E-BCDF-FFF8699B1B21}" type="datetimeFigureOut">
              <a:rPr lang="ru-RU" smtClean="0"/>
              <a:pPr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BB58-479A-4B39-8765-58C531AC2D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55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2547" y="1772816"/>
            <a:ext cx="228934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зложение</a:t>
            </a:r>
            <a:endParaRPr lang="ru-RU" sz="3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81" y="2492896"/>
            <a:ext cx="2915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«Клесты».</a:t>
            </a:r>
            <a:endParaRPr lang="ru-RU" sz="480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4546" y="4161014"/>
            <a:ext cx="30850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 1 г. Туймазы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Башкортостан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Халяфутдинова Г.Ф. </a:t>
            </a:r>
          </a:p>
        </p:txBody>
      </p:sp>
    </p:spTree>
    <p:extLst>
      <p:ext uri="{BB962C8B-B14F-4D97-AF65-F5344CB8AC3E}">
        <p14:creationId xmlns:p14="http://schemas.microsoft.com/office/powerpoint/2010/main" val="286112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355" y="227256"/>
            <a:ext cx="3384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 загадку</a:t>
            </a:r>
            <a:endParaRPr lang="ru-RU" sz="4400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3"/>
          <a:stretch/>
        </p:blipFill>
        <p:spPr bwMode="auto">
          <a:xfrm>
            <a:off x="4716016" y="1052736"/>
            <a:ext cx="4127022" cy="3895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Прямоугольник 3"/>
          <p:cNvSpPr/>
          <p:nvPr/>
        </p:nvSpPr>
        <p:spPr>
          <a:xfrm>
            <a:off x="179512" y="1340768"/>
            <a:ext cx="590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зимой средь хвойных веток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феврале выводит деток?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Необычный клюв - крестом,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Птичку ту зовут ...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            </a:t>
            </a:r>
            <a:endParaRPr lang="ru-RU" sz="3200" dirty="0">
              <a:ln w="0"/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139" y="3717032"/>
            <a:ext cx="243528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i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клёст</a:t>
            </a:r>
            <a:endParaRPr lang="ru-RU" sz="6600" i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5366"/>
            <a:ext cx="9029228" cy="681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Клесты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 занесённых снегом ветвях ели ползают, кувыркаются, висят вверх ногами небольшие красноватые и зеленоватые птицы. Своими сильными перекрещёнными клювами они достают семена из жёлтых еловых шишек.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Это клесты. Они не боятся ни вьюги, ни мороза. Детей они выводят не только летом, но и зимой. В самый лютый мороз клесты кормят своих маленьких птенцов. Те сидят под толстыми сучьями у самого ствола.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Корма малышам хватает, а холод в тёплом гнезде не страшен.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064896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вы узнали о клестах?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тексте описано поведение взрослых птиц на занесённых снегом ветках?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клювы у клестов?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сидят маленькие клесты во время кормления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5531" y="335940"/>
            <a:ext cx="4032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 на </a:t>
            </a:r>
            <a:r>
              <a:rPr lang="ru-RU" sz="3600" dirty="0" smtClean="0">
                <a:ln w="10160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endParaRPr lang="ru-RU" sz="3600" dirty="0">
              <a:ln w="10160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7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55735"/>
            <a:ext cx="414096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 план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0382" y="1695216"/>
            <a:ext cx="8064896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2.Кормление малышей.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0382" y="2394081"/>
            <a:ext cx="8064896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страшен голод и холод.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0382" y="1024647"/>
            <a:ext cx="3231976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1.На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ветвях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1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280920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Словарно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орфографическая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3200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Проверьте гласные в словах: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сённых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твях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сят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н...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гами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льшие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сноватые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з…л…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новатые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с…мена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ловых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сты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ятся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нцов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…ла.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674" y="3671581"/>
            <a:ext cx="8280920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Обратите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 на написание слов: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перекрещёнными,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кувыркаются</a:t>
            </a:r>
            <a:r>
              <a:rPr lang="ru-RU" sz="32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боятся, вверх</a:t>
            </a:r>
            <a:endParaRPr lang="ru-RU" sz="3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343" y="1549759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1807" y="155679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2163" y="155679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8104" y="155679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9804" y="2037074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7787" y="2039032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912" y="2039032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50310" y="2037074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6635" y="2536109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3719" y="2536109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5" name="TextBox 14"/>
          <p:cNvSpPr txBox="1"/>
          <p:nvPr/>
        </p:nvSpPr>
        <p:spPr>
          <a:xfrm rot="10800000" flipV="1">
            <a:off x="4051855" y="2536109"/>
            <a:ext cx="478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7374" y="253610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6983" y="3012797"/>
            <a:ext cx="42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94609" y="301404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61214" y="1069535"/>
            <a:ext cx="392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8670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149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cp:lastPrinted>2022-12-09T05:02:26Z</cp:lastPrinted>
  <dcterms:modified xsi:type="dcterms:W3CDTF">2025-01-07T08:40:13Z</dcterms:modified>
</cp:coreProperties>
</file>