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24585" y="1500174"/>
            <a:ext cx="7982313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Математическая игра</a:t>
            </a:r>
          </a:p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«Футболисты»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24128" y="5445224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89796" y="357166"/>
            <a:ext cx="6566579" cy="46474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/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Правила игры:</a:t>
            </a:r>
          </a:p>
          <a:p>
            <a:pPr algn="ctr"/>
            <a:endParaRPr lang="ru-RU" sz="2800" b="1" dirty="0" smtClean="0">
              <a:ln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cap="none" spc="0" dirty="0" smtClean="0">
                <a:ln/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В игре участвуют два человека.</a:t>
            </a:r>
          </a:p>
          <a:p>
            <a:pPr algn="ctr"/>
            <a:r>
              <a:rPr lang="ru-RU" sz="2400" b="1" dirty="0" smtClean="0">
                <a:ln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Задача: забить мячи сопернику –</a:t>
            </a:r>
          </a:p>
          <a:p>
            <a:pPr algn="ctr"/>
            <a:r>
              <a:rPr lang="ru-RU" sz="2400" b="1" dirty="0" smtClean="0">
                <a:ln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 cap="none" spc="0" dirty="0" smtClean="0">
                <a:ln/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ворота.</a:t>
            </a:r>
          </a:p>
          <a:p>
            <a:pPr algn="ctr"/>
            <a:r>
              <a:rPr lang="ru-RU" sz="2400" b="1" dirty="0" smtClean="0">
                <a:ln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этого игроку нужно найти мяч  с суммой</a:t>
            </a:r>
          </a:p>
          <a:p>
            <a:pPr algn="ctr"/>
            <a:r>
              <a:rPr lang="ru-RU" sz="2400" b="1" cap="none" spc="0" dirty="0" smtClean="0">
                <a:ln/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Чисел равной </a:t>
            </a:r>
            <a:r>
              <a:rPr lang="ru-RU" sz="2400" b="1" dirty="0" smtClean="0">
                <a:ln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числу в воротах.</a:t>
            </a:r>
          </a:p>
          <a:p>
            <a:pPr algn="ctr"/>
            <a:r>
              <a:rPr lang="ru-RU" sz="2400" b="1" cap="none" spc="0" dirty="0" smtClean="0">
                <a:ln/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Игроки по очереди выбирают мячи.</a:t>
            </a:r>
          </a:p>
          <a:p>
            <a:pPr algn="ctr"/>
            <a:r>
              <a:rPr lang="ru-RU" sz="2400" b="1" dirty="0" smtClean="0">
                <a:ln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игрок ошибся- мяч либо летит к нему </a:t>
            </a:r>
          </a:p>
          <a:p>
            <a:pPr algn="ctr"/>
            <a:r>
              <a:rPr lang="ru-RU" sz="2400" b="1" cap="none" spc="0" dirty="0" smtClean="0">
                <a:ln/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В ворота, либо остаётся на месте.</a:t>
            </a:r>
          </a:p>
          <a:p>
            <a:pPr algn="ctr"/>
            <a:r>
              <a:rPr lang="ru-RU" sz="2400" b="1" dirty="0" smtClean="0">
                <a:ln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Побеждает игрок, забивший </a:t>
            </a:r>
          </a:p>
          <a:p>
            <a:pPr algn="ctr"/>
            <a:r>
              <a:rPr lang="ru-RU" sz="2400" b="1" dirty="0" smtClean="0">
                <a:ln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большее количество мячей.</a:t>
            </a:r>
            <a:endParaRPr lang="ru-RU" sz="2400" b="1" cap="none" spc="0" dirty="0" smtClean="0">
              <a:ln/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2" cstate="print"/>
          <a:srcRect t="13034" r="3587" b="14400"/>
          <a:stretch>
            <a:fillRect/>
          </a:stretch>
        </p:blipFill>
        <p:spPr bwMode="auto">
          <a:xfrm>
            <a:off x="0" y="0"/>
            <a:ext cx="2814933" cy="191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 t="13034" r="3587" b="14400"/>
          <a:stretch>
            <a:fillRect/>
          </a:stretch>
        </p:blipFill>
        <p:spPr bwMode="auto">
          <a:xfrm>
            <a:off x="6300192" y="0"/>
            <a:ext cx="3026426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Прямоугольник 27"/>
          <p:cNvSpPr/>
          <p:nvPr/>
        </p:nvSpPr>
        <p:spPr>
          <a:xfrm>
            <a:off x="5868144" y="0"/>
            <a:ext cx="20889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12</a:t>
            </a:r>
            <a:endParaRPr lang="ru-RU" sz="7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948488" y="2781300"/>
            <a:ext cx="16240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7+5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932040" y="4725144"/>
            <a:ext cx="10550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9+2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267744" y="2780928"/>
            <a:ext cx="1054100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5+8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491880" y="4725144"/>
            <a:ext cx="1580186" cy="708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6+6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436096" y="2780928"/>
            <a:ext cx="1055688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3+9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636963" y="2781300"/>
            <a:ext cx="1054100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8+3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11560" y="2780928"/>
            <a:ext cx="1150937" cy="7064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5+6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372200" y="4725144"/>
            <a:ext cx="1046162" cy="7016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4+7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467544" y="3501008"/>
            <a:ext cx="1331639" cy="1152128"/>
            <a:chOff x="295" y="164"/>
            <a:chExt cx="1134" cy="1089"/>
          </a:xfrm>
        </p:grpSpPr>
        <p:pic>
          <p:nvPicPr>
            <p:cNvPr id="10277" name="Picture 35" descr="j043388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" y="164"/>
              <a:ext cx="1089" cy="1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78" name="Text Box 36"/>
            <p:cNvSpPr txBox="1">
              <a:spLocks noChangeArrowheads="1"/>
            </p:cNvSpPr>
            <p:nvPr/>
          </p:nvSpPr>
          <p:spPr bwMode="auto">
            <a:xfrm>
              <a:off x="702" y="482"/>
              <a:ext cx="727" cy="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5400" b="1">
                <a:solidFill>
                  <a:srgbClr val="FFFF00"/>
                </a:solidFill>
              </a:endParaRPr>
            </a:p>
          </p:txBody>
        </p: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2123728" y="3429000"/>
            <a:ext cx="1296144" cy="1224136"/>
            <a:chOff x="295" y="164"/>
            <a:chExt cx="1134" cy="1089"/>
          </a:xfrm>
        </p:grpSpPr>
        <p:pic>
          <p:nvPicPr>
            <p:cNvPr id="10275" name="Picture 35" descr="j043388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" y="164"/>
              <a:ext cx="1089" cy="1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76" name="Text Box 36"/>
            <p:cNvSpPr txBox="1">
              <a:spLocks noChangeArrowheads="1"/>
            </p:cNvSpPr>
            <p:nvPr/>
          </p:nvSpPr>
          <p:spPr bwMode="auto">
            <a:xfrm>
              <a:off x="702" y="482"/>
              <a:ext cx="727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6156176" y="5301208"/>
            <a:ext cx="1294359" cy="1268314"/>
            <a:chOff x="295" y="164"/>
            <a:chExt cx="1134" cy="1089"/>
          </a:xfrm>
        </p:grpSpPr>
        <p:pic>
          <p:nvPicPr>
            <p:cNvPr id="10273" name="Picture 35" descr="j043388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" y="164"/>
              <a:ext cx="1089" cy="1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74" name="Text Box 36"/>
            <p:cNvSpPr txBox="1">
              <a:spLocks noChangeArrowheads="1"/>
            </p:cNvSpPr>
            <p:nvPr/>
          </p:nvSpPr>
          <p:spPr bwMode="auto">
            <a:xfrm>
              <a:off x="702" y="482"/>
              <a:ext cx="727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6804248" y="3429000"/>
            <a:ext cx="1367830" cy="1340867"/>
            <a:chOff x="295" y="164"/>
            <a:chExt cx="1134" cy="1089"/>
          </a:xfrm>
        </p:grpSpPr>
        <p:pic>
          <p:nvPicPr>
            <p:cNvPr id="10271" name="Picture 35" descr="j043388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" y="164"/>
              <a:ext cx="1089" cy="1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72" name="Text Box 36"/>
            <p:cNvSpPr txBox="1">
              <a:spLocks noChangeArrowheads="1"/>
            </p:cNvSpPr>
            <p:nvPr/>
          </p:nvSpPr>
          <p:spPr bwMode="auto">
            <a:xfrm>
              <a:off x="702" y="482"/>
              <a:ext cx="727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4788024" y="5373216"/>
            <a:ext cx="1294582" cy="1196876"/>
            <a:chOff x="295" y="164"/>
            <a:chExt cx="1134" cy="1089"/>
          </a:xfrm>
        </p:grpSpPr>
        <p:pic>
          <p:nvPicPr>
            <p:cNvPr id="10269" name="Picture 35" descr="j043388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" y="164"/>
              <a:ext cx="1089" cy="1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70" name="Text Box 36"/>
            <p:cNvSpPr txBox="1">
              <a:spLocks noChangeArrowheads="1"/>
            </p:cNvSpPr>
            <p:nvPr/>
          </p:nvSpPr>
          <p:spPr bwMode="auto">
            <a:xfrm>
              <a:off x="702" y="482"/>
              <a:ext cx="727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3491880" y="5301208"/>
            <a:ext cx="1294705" cy="1340296"/>
            <a:chOff x="295" y="164"/>
            <a:chExt cx="1134" cy="1089"/>
          </a:xfrm>
        </p:grpSpPr>
        <p:pic>
          <p:nvPicPr>
            <p:cNvPr id="10267" name="Picture 35" descr="j043388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" y="164"/>
              <a:ext cx="1089" cy="1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68" name="Text Box 36"/>
            <p:cNvSpPr txBox="1">
              <a:spLocks noChangeArrowheads="1"/>
            </p:cNvSpPr>
            <p:nvPr/>
          </p:nvSpPr>
          <p:spPr bwMode="auto">
            <a:xfrm>
              <a:off x="702" y="482"/>
              <a:ext cx="727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5220072" y="3429000"/>
            <a:ext cx="1369517" cy="1412305"/>
            <a:chOff x="295" y="164"/>
            <a:chExt cx="1134" cy="1089"/>
          </a:xfrm>
        </p:grpSpPr>
        <p:pic>
          <p:nvPicPr>
            <p:cNvPr id="10265" name="Picture 35" descr="j043388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" y="164"/>
              <a:ext cx="1089" cy="1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66" name="Text Box 36"/>
            <p:cNvSpPr txBox="1">
              <a:spLocks noChangeArrowheads="1"/>
            </p:cNvSpPr>
            <p:nvPr/>
          </p:nvSpPr>
          <p:spPr bwMode="auto">
            <a:xfrm>
              <a:off x="702" y="482"/>
              <a:ext cx="727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grpSp>
        <p:nvGrpSpPr>
          <p:cNvPr id="9" name="Group 34"/>
          <p:cNvGrpSpPr>
            <a:grpSpLocks/>
          </p:cNvGrpSpPr>
          <p:nvPr/>
        </p:nvGrpSpPr>
        <p:grpSpPr bwMode="auto">
          <a:xfrm>
            <a:off x="3707904" y="3429000"/>
            <a:ext cx="1152277" cy="1340296"/>
            <a:chOff x="295" y="164"/>
            <a:chExt cx="1134" cy="1089"/>
          </a:xfrm>
        </p:grpSpPr>
        <p:pic>
          <p:nvPicPr>
            <p:cNvPr id="10263" name="Picture 35" descr="j043388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" y="164"/>
              <a:ext cx="1089" cy="1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64" name="Text Box 36"/>
            <p:cNvSpPr txBox="1">
              <a:spLocks noChangeArrowheads="1"/>
            </p:cNvSpPr>
            <p:nvPr/>
          </p:nvSpPr>
          <p:spPr bwMode="auto">
            <a:xfrm>
              <a:off x="702" y="482"/>
              <a:ext cx="727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sp>
        <p:nvSpPr>
          <p:cNvPr id="41" name="Прямоугольник 40"/>
          <p:cNvSpPr/>
          <p:nvPr/>
        </p:nvSpPr>
        <p:spPr>
          <a:xfrm>
            <a:off x="1907704" y="0"/>
            <a:ext cx="18722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11</a:t>
            </a:r>
            <a:endParaRPr lang="ru-RU" sz="7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34"/>
          <p:cNvGrpSpPr>
            <a:grpSpLocks/>
          </p:cNvGrpSpPr>
          <p:nvPr/>
        </p:nvGrpSpPr>
        <p:grpSpPr bwMode="auto">
          <a:xfrm>
            <a:off x="2051720" y="5373216"/>
            <a:ext cx="1296144" cy="1224136"/>
            <a:chOff x="295" y="164"/>
            <a:chExt cx="1134" cy="1089"/>
          </a:xfrm>
        </p:grpSpPr>
        <p:pic>
          <p:nvPicPr>
            <p:cNvPr id="43" name="Picture 35" descr="j043388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" y="164"/>
              <a:ext cx="1089" cy="1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4" name="Text Box 36"/>
            <p:cNvSpPr txBox="1">
              <a:spLocks noChangeArrowheads="1"/>
            </p:cNvSpPr>
            <p:nvPr/>
          </p:nvSpPr>
          <p:spPr bwMode="auto">
            <a:xfrm>
              <a:off x="702" y="482"/>
              <a:ext cx="727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grpSp>
        <p:nvGrpSpPr>
          <p:cNvPr id="11" name="Group 34"/>
          <p:cNvGrpSpPr>
            <a:grpSpLocks/>
          </p:cNvGrpSpPr>
          <p:nvPr/>
        </p:nvGrpSpPr>
        <p:grpSpPr bwMode="auto">
          <a:xfrm>
            <a:off x="7847856" y="5157192"/>
            <a:ext cx="1296144" cy="1224136"/>
            <a:chOff x="295" y="164"/>
            <a:chExt cx="1134" cy="1089"/>
          </a:xfrm>
        </p:grpSpPr>
        <p:pic>
          <p:nvPicPr>
            <p:cNvPr id="46" name="Picture 35" descr="j043388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" y="164"/>
              <a:ext cx="1089" cy="1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7" name="Text Box 36"/>
            <p:cNvSpPr txBox="1">
              <a:spLocks noChangeArrowheads="1"/>
            </p:cNvSpPr>
            <p:nvPr/>
          </p:nvSpPr>
          <p:spPr bwMode="auto">
            <a:xfrm>
              <a:off x="702" y="482"/>
              <a:ext cx="727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sp>
        <p:nvSpPr>
          <p:cNvPr id="48" name="Прямоугольник 47"/>
          <p:cNvSpPr/>
          <p:nvPr/>
        </p:nvSpPr>
        <p:spPr>
          <a:xfrm>
            <a:off x="2123728" y="4725144"/>
            <a:ext cx="1150937" cy="7064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5+5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7993063" y="4653136"/>
            <a:ext cx="1150937" cy="7064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8+4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0" name="Picture 6" descr="Picture backgroun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251520" y="4581128"/>
            <a:ext cx="1466414" cy="22768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48148E-6 L 0.03923 -0.33588 " pathEditMode="relative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96296E-6 L -0.30712 -0.31482 " pathEditMode="relative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61 -0.09769 L 0.13785 -0.3759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96296E-6 L -0.0276 -0.3569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" y="-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42 -0.09762 L 0.30712 -0.65371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03704E-6 L -0.43316 -0.5986 " pathEditMode="relative" ptsTypes="AA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61 -0.11852 L -0.56684 -0.6382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4" y="-2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-0.00509 L -0.09844 -0.61412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-3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2" cstate="print"/>
          <a:srcRect t="13034" r="3587" b="14400"/>
          <a:stretch>
            <a:fillRect/>
          </a:stretch>
        </p:blipFill>
        <p:spPr bwMode="auto">
          <a:xfrm>
            <a:off x="0" y="0"/>
            <a:ext cx="2814933" cy="191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 t="13034" r="3587" b="14400"/>
          <a:stretch>
            <a:fillRect/>
          </a:stretch>
        </p:blipFill>
        <p:spPr bwMode="auto">
          <a:xfrm>
            <a:off x="6300192" y="0"/>
            <a:ext cx="3026426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Прямоугольник 27"/>
          <p:cNvSpPr/>
          <p:nvPr/>
        </p:nvSpPr>
        <p:spPr>
          <a:xfrm>
            <a:off x="5868144" y="0"/>
            <a:ext cx="20889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  <a:endParaRPr lang="ru-RU" sz="7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948488" y="2781300"/>
            <a:ext cx="16240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7+2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932040" y="4725144"/>
            <a:ext cx="8611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9-2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267744" y="2780928"/>
            <a:ext cx="9589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3+8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491880" y="4725144"/>
            <a:ext cx="1580186" cy="708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8+1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436096" y="2780928"/>
            <a:ext cx="9589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5+4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636963" y="2781300"/>
            <a:ext cx="9589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3+4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11560" y="2780928"/>
            <a:ext cx="1150937" cy="7064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2+5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372200" y="4725144"/>
            <a:ext cx="11208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10-3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467544" y="3501008"/>
            <a:ext cx="1331639" cy="1152128"/>
            <a:chOff x="295" y="164"/>
            <a:chExt cx="1134" cy="1089"/>
          </a:xfrm>
        </p:grpSpPr>
        <p:pic>
          <p:nvPicPr>
            <p:cNvPr id="10277" name="Picture 35" descr="j043388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" y="164"/>
              <a:ext cx="1089" cy="1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78" name="Text Box 36"/>
            <p:cNvSpPr txBox="1">
              <a:spLocks noChangeArrowheads="1"/>
            </p:cNvSpPr>
            <p:nvPr/>
          </p:nvSpPr>
          <p:spPr bwMode="auto">
            <a:xfrm>
              <a:off x="702" y="482"/>
              <a:ext cx="727" cy="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5400" b="1">
                <a:solidFill>
                  <a:srgbClr val="FFFF00"/>
                </a:solidFill>
              </a:endParaRPr>
            </a:p>
          </p:txBody>
        </p: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2123728" y="3429000"/>
            <a:ext cx="1296144" cy="1224136"/>
            <a:chOff x="295" y="164"/>
            <a:chExt cx="1134" cy="1089"/>
          </a:xfrm>
        </p:grpSpPr>
        <p:pic>
          <p:nvPicPr>
            <p:cNvPr id="10275" name="Picture 35" descr="j043388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" y="164"/>
              <a:ext cx="1089" cy="1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76" name="Text Box 36"/>
            <p:cNvSpPr txBox="1">
              <a:spLocks noChangeArrowheads="1"/>
            </p:cNvSpPr>
            <p:nvPr/>
          </p:nvSpPr>
          <p:spPr bwMode="auto">
            <a:xfrm>
              <a:off x="702" y="482"/>
              <a:ext cx="727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6156176" y="5301208"/>
            <a:ext cx="1294359" cy="1268314"/>
            <a:chOff x="295" y="164"/>
            <a:chExt cx="1134" cy="1089"/>
          </a:xfrm>
        </p:grpSpPr>
        <p:pic>
          <p:nvPicPr>
            <p:cNvPr id="10273" name="Picture 35" descr="j043388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" y="164"/>
              <a:ext cx="1089" cy="1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74" name="Text Box 36"/>
            <p:cNvSpPr txBox="1">
              <a:spLocks noChangeArrowheads="1"/>
            </p:cNvSpPr>
            <p:nvPr/>
          </p:nvSpPr>
          <p:spPr bwMode="auto">
            <a:xfrm>
              <a:off x="702" y="482"/>
              <a:ext cx="727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6804248" y="3429000"/>
            <a:ext cx="1367830" cy="1340867"/>
            <a:chOff x="295" y="164"/>
            <a:chExt cx="1134" cy="1089"/>
          </a:xfrm>
        </p:grpSpPr>
        <p:pic>
          <p:nvPicPr>
            <p:cNvPr id="10271" name="Picture 35" descr="j043388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" y="164"/>
              <a:ext cx="1089" cy="1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72" name="Text Box 36"/>
            <p:cNvSpPr txBox="1">
              <a:spLocks noChangeArrowheads="1"/>
            </p:cNvSpPr>
            <p:nvPr/>
          </p:nvSpPr>
          <p:spPr bwMode="auto">
            <a:xfrm>
              <a:off x="702" y="482"/>
              <a:ext cx="727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4788024" y="5373216"/>
            <a:ext cx="1294582" cy="1196876"/>
            <a:chOff x="295" y="164"/>
            <a:chExt cx="1134" cy="1089"/>
          </a:xfrm>
        </p:grpSpPr>
        <p:pic>
          <p:nvPicPr>
            <p:cNvPr id="10269" name="Picture 35" descr="j043388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" y="164"/>
              <a:ext cx="1089" cy="1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70" name="Text Box 36"/>
            <p:cNvSpPr txBox="1">
              <a:spLocks noChangeArrowheads="1"/>
            </p:cNvSpPr>
            <p:nvPr/>
          </p:nvSpPr>
          <p:spPr bwMode="auto">
            <a:xfrm>
              <a:off x="702" y="482"/>
              <a:ext cx="727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3491880" y="5301208"/>
            <a:ext cx="1294705" cy="1340296"/>
            <a:chOff x="295" y="164"/>
            <a:chExt cx="1134" cy="1089"/>
          </a:xfrm>
        </p:grpSpPr>
        <p:pic>
          <p:nvPicPr>
            <p:cNvPr id="10267" name="Picture 35" descr="j043388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" y="164"/>
              <a:ext cx="1089" cy="1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68" name="Text Box 36"/>
            <p:cNvSpPr txBox="1">
              <a:spLocks noChangeArrowheads="1"/>
            </p:cNvSpPr>
            <p:nvPr/>
          </p:nvSpPr>
          <p:spPr bwMode="auto">
            <a:xfrm>
              <a:off x="702" y="482"/>
              <a:ext cx="727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5220072" y="3429000"/>
            <a:ext cx="1369517" cy="1412305"/>
            <a:chOff x="295" y="164"/>
            <a:chExt cx="1134" cy="1089"/>
          </a:xfrm>
        </p:grpSpPr>
        <p:pic>
          <p:nvPicPr>
            <p:cNvPr id="10265" name="Picture 35" descr="j043388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" y="164"/>
              <a:ext cx="1089" cy="1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66" name="Text Box 36"/>
            <p:cNvSpPr txBox="1">
              <a:spLocks noChangeArrowheads="1"/>
            </p:cNvSpPr>
            <p:nvPr/>
          </p:nvSpPr>
          <p:spPr bwMode="auto">
            <a:xfrm>
              <a:off x="702" y="482"/>
              <a:ext cx="727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grpSp>
        <p:nvGrpSpPr>
          <p:cNvPr id="9" name="Group 34"/>
          <p:cNvGrpSpPr>
            <a:grpSpLocks/>
          </p:cNvGrpSpPr>
          <p:nvPr/>
        </p:nvGrpSpPr>
        <p:grpSpPr bwMode="auto">
          <a:xfrm>
            <a:off x="3707904" y="3429000"/>
            <a:ext cx="1152277" cy="1340296"/>
            <a:chOff x="295" y="164"/>
            <a:chExt cx="1134" cy="1089"/>
          </a:xfrm>
        </p:grpSpPr>
        <p:pic>
          <p:nvPicPr>
            <p:cNvPr id="10263" name="Picture 35" descr="j043388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" y="164"/>
              <a:ext cx="1089" cy="1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64" name="Text Box 36"/>
            <p:cNvSpPr txBox="1">
              <a:spLocks noChangeArrowheads="1"/>
            </p:cNvSpPr>
            <p:nvPr/>
          </p:nvSpPr>
          <p:spPr bwMode="auto">
            <a:xfrm>
              <a:off x="702" y="482"/>
              <a:ext cx="727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sp>
        <p:nvSpPr>
          <p:cNvPr id="41" name="Прямоугольник 40"/>
          <p:cNvSpPr/>
          <p:nvPr/>
        </p:nvSpPr>
        <p:spPr>
          <a:xfrm>
            <a:off x="1907704" y="0"/>
            <a:ext cx="18722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7</a:t>
            </a:r>
            <a:endParaRPr lang="ru-RU" sz="7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34"/>
          <p:cNvGrpSpPr>
            <a:grpSpLocks/>
          </p:cNvGrpSpPr>
          <p:nvPr/>
        </p:nvGrpSpPr>
        <p:grpSpPr bwMode="auto">
          <a:xfrm>
            <a:off x="2051720" y="5373216"/>
            <a:ext cx="1296144" cy="1224136"/>
            <a:chOff x="295" y="164"/>
            <a:chExt cx="1134" cy="1089"/>
          </a:xfrm>
        </p:grpSpPr>
        <p:pic>
          <p:nvPicPr>
            <p:cNvPr id="43" name="Picture 35" descr="j043388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" y="164"/>
              <a:ext cx="1089" cy="1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4" name="Text Box 36"/>
            <p:cNvSpPr txBox="1">
              <a:spLocks noChangeArrowheads="1"/>
            </p:cNvSpPr>
            <p:nvPr/>
          </p:nvSpPr>
          <p:spPr bwMode="auto">
            <a:xfrm>
              <a:off x="702" y="482"/>
              <a:ext cx="727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grpSp>
        <p:nvGrpSpPr>
          <p:cNvPr id="11" name="Group 34"/>
          <p:cNvGrpSpPr>
            <a:grpSpLocks/>
          </p:cNvGrpSpPr>
          <p:nvPr/>
        </p:nvGrpSpPr>
        <p:grpSpPr bwMode="auto">
          <a:xfrm>
            <a:off x="7847856" y="5157192"/>
            <a:ext cx="1296144" cy="1224136"/>
            <a:chOff x="295" y="164"/>
            <a:chExt cx="1134" cy="1089"/>
          </a:xfrm>
        </p:grpSpPr>
        <p:pic>
          <p:nvPicPr>
            <p:cNvPr id="46" name="Picture 35" descr="j043388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" y="164"/>
              <a:ext cx="1089" cy="1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7" name="Text Box 36"/>
            <p:cNvSpPr txBox="1">
              <a:spLocks noChangeArrowheads="1"/>
            </p:cNvSpPr>
            <p:nvPr/>
          </p:nvSpPr>
          <p:spPr bwMode="auto">
            <a:xfrm>
              <a:off x="702" y="482"/>
              <a:ext cx="727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sp>
        <p:nvSpPr>
          <p:cNvPr id="48" name="Прямоугольник 47"/>
          <p:cNvSpPr/>
          <p:nvPr/>
        </p:nvSpPr>
        <p:spPr>
          <a:xfrm>
            <a:off x="2123728" y="4725144"/>
            <a:ext cx="1150937" cy="7064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5+5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7993063" y="4653136"/>
            <a:ext cx="1150937" cy="7064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6+3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0" name="Picture 6" descr="Picture backgroun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251520" y="4581128"/>
            <a:ext cx="1466414" cy="22768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48148E-6 L 0.03923 -0.33588 " pathEditMode="relative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96296E-6 L -0.30712 -0.31482 " pathEditMode="relative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61 -0.09769 L 0.13785 -0.3759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96296E-6 L -0.0276 -0.3569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" y="-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42 -0.09762 L 0.30712 -0.65371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03704E-6 L -0.43316 -0.5986 " pathEditMode="relative" ptsTypes="AA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61 -0.11852 L -0.56684 -0.6382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4" y="-2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-0.00509 L -0.09844 -0.61412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-3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2" cstate="print"/>
          <a:srcRect t="13034" r="3587" b="14400"/>
          <a:stretch>
            <a:fillRect/>
          </a:stretch>
        </p:blipFill>
        <p:spPr bwMode="auto">
          <a:xfrm>
            <a:off x="0" y="0"/>
            <a:ext cx="2814933" cy="191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 t="13034" r="3587" b="14400"/>
          <a:stretch>
            <a:fillRect/>
          </a:stretch>
        </p:blipFill>
        <p:spPr bwMode="auto">
          <a:xfrm>
            <a:off x="6300192" y="0"/>
            <a:ext cx="3026426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Прямоугольник 27"/>
          <p:cNvSpPr/>
          <p:nvPr/>
        </p:nvSpPr>
        <p:spPr>
          <a:xfrm>
            <a:off x="5868144" y="0"/>
            <a:ext cx="20889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endParaRPr lang="ru-RU" sz="7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948488" y="2781300"/>
            <a:ext cx="16240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5+3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932040" y="4725144"/>
            <a:ext cx="11208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10-5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267744" y="2780928"/>
            <a:ext cx="9589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3+8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491880" y="4725144"/>
            <a:ext cx="1580186" cy="708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7+1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436096" y="2780928"/>
            <a:ext cx="9589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4+4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636963" y="2781300"/>
            <a:ext cx="9589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1+4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11560" y="2780928"/>
            <a:ext cx="1150937" cy="7064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2+3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372200" y="4725144"/>
            <a:ext cx="8611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7-2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467544" y="3501008"/>
            <a:ext cx="1331639" cy="1152128"/>
            <a:chOff x="295" y="164"/>
            <a:chExt cx="1134" cy="1089"/>
          </a:xfrm>
        </p:grpSpPr>
        <p:pic>
          <p:nvPicPr>
            <p:cNvPr id="10277" name="Picture 35" descr="j043388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" y="164"/>
              <a:ext cx="1089" cy="1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78" name="Text Box 36"/>
            <p:cNvSpPr txBox="1">
              <a:spLocks noChangeArrowheads="1"/>
            </p:cNvSpPr>
            <p:nvPr/>
          </p:nvSpPr>
          <p:spPr bwMode="auto">
            <a:xfrm>
              <a:off x="702" y="482"/>
              <a:ext cx="727" cy="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5400" b="1">
                <a:solidFill>
                  <a:srgbClr val="FFFF00"/>
                </a:solidFill>
              </a:endParaRPr>
            </a:p>
          </p:txBody>
        </p: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2123728" y="3429000"/>
            <a:ext cx="1296144" cy="1224136"/>
            <a:chOff x="295" y="164"/>
            <a:chExt cx="1134" cy="1089"/>
          </a:xfrm>
        </p:grpSpPr>
        <p:pic>
          <p:nvPicPr>
            <p:cNvPr id="10275" name="Picture 35" descr="j043388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" y="164"/>
              <a:ext cx="1089" cy="1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76" name="Text Box 36"/>
            <p:cNvSpPr txBox="1">
              <a:spLocks noChangeArrowheads="1"/>
            </p:cNvSpPr>
            <p:nvPr/>
          </p:nvSpPr>
          <p:spPr bwMode="auto">
            <a:xfrm>
              <a:off x="702" y="482"/>
              <a:ext cx="727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6156176" y="5301208"/>
            <a:ext cx="1294359" cy="1268314"/>
            <a:chOff x="295" y="164"/>
            <a:chExt cx="1134" cy="1089"/>
          </a:xfrm>
        </p:grpSpPr>
        <p:pic>
          <p:nvPicPr>
            <p:cNvPr id="10273" name="Picture 35" descr="j043388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" y="164"/>
              <a:ext cx="1089" cy="1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74" name="Text Box 36"/>
            <p:cNvSpPr txBox="1">
              <a:spLocks noChangeArrowheads="1"/>
            </p:cNvSpPr>
            <p:nvPr/>
          </p:nvSpPr>
          <p:spPr bwMode="auto">
            <a:xfrm>
              <a:off x="702" y="482"/>
              <a:ext cx="727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6804248" y="3429000"/>
            <a:ext cx="1367830" cy="1340867"/>
            <a:chOff x="295" y="164"/>
            <a:chExt cx="1134" cy="1089"/>
          </a:xfrm>
        </p:grpSpPr>
        <p:pic>
          <p:nvPicPr>
            <p:cNvPr id="10271" name="Picture 35" descr="j043388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" y="164"/>
              <a:ext cx="1089" cy="1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72" name="Text Box 36"/>
            <p:cNvSpPr txBox="1">
              <a:spLocks noChangeArrowheads="1"/>
            </p:cNvSpPr>
            <p:nvPr/>
          </p:nvSpPr>
          <p:spPr bwMode="auto">
            <a:xfrm>
              <a:off x="702" y="482"/>
              <a:ext cx="727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4788024" y="5373216"/>
            <a:ext cx="1294582" cy="1196876"/>
            <a:chOff x="295" y="164"/>
            <a:chExt cx="1134" cy="1089"/>
          </a:xfrm>
        </p:grpSpPr>
        <p:pic>
          <p:nvPicPr>
            <p:cNvPr id="10269" name="Picture 35" descr="j043388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" y="164"/>
              <a:ext cx="1089" cy="1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70" name="Text Box 36"/>
            <p:cNvSpPr txBox="1">
              <a:spLocks noChangeArrowheads="1"/>
            </p:cNvSpPr>
            <p:nvPr/>
          </p:nvSpPr>
          <p:spPr bwMode="auto">
            <a:xfrm>
              <a:off x="702" y="482"/>
              <a:ext cx="727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3491880" y="5301208"/>
            <a:ext cx="1294705" cy="1340296"/>
            <a:chOff x="295" y="164"/>
            <a:chExt cx="1134" cy="1089"/>
          </a:xfrm>
        </p:grpSpPr>
        <p:pic>
          <p:nvPicPr>
            <p:cNvPr id="10267" name="Picture 35" descr="j043388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" y="164"/>
              <a:ext cx="1089" cy="1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68" name="Text Box 36"/>
            <p:cNvSpPr txBox="1">
              <a:spLocks noChangeArrowheads="1"/>
            </p:cNvSpPr>
            <p:nvPr/>
          </p:nvSpPr>
          <p:spPr bwMode="auto">
            <a:xfrm>
              <a:off x="702" y="482"/>
              <a:ext cx="727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5220072" y="3429000"/>
            <a:ext cx="1369517" cy="1412305"/>
            <a:chOff x="295" y="164"/>
            <a:chExt cx="1134" cy="1089"/>
          </a:xfrm>
        </p:grpSpPr>
        <p:pic>
          <p:nvPicPr>
            <p:cNvPr id="10265" name="Picture 35" descr="j043388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" y="164"/>
              <a:ext cx="1089" cy="1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66" name="Text Box 36"/>
            <p:cNvSpPr txBox="1">
              <a:spLocks noChangeArrowheads="1"/>
            </p:cNvSpPr>
            <p:nvPr/>
          </p:nvSpPr>
          <p:spPr bwMode="auto">
            <a:xfrm>
              <a:off x="702" y="482"/>
              <a:ext cx="727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grpSp>
        <p:nvGrpSpPr>
          <p:cNvPr id="9" name="Group 34"/>
          <p:cNvGrpSpPr>
            <a:grpSpLocks/>
          </p:cNvGrpSpPr>
          <p:nvPr/>
        </p:nvGrpSpPr>
        <p:grpSpPr bwMode="auto">
          <a:xfrm>
            <a:off x="3707904" y="3429000"/>
            <a:ext cx="1152277" cy="1340296"/>
            <a:chOff x="295" y="164"/>
            <a:chExt cx="1134" cy="1089"/>
          </a:xfrm>
        </p:grpSpPr>
        <p:pic>
          <p:nvPicPr>
            <p:cNvPr id="10263" name="Picture 35" descr="j043388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" y="164"/>
              <a:ext cx="1089" cy="1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64" name="Text Box 36"/>
            <p:cNvSpPr txBox="1">
              <a:spLocks noChangeArrowheads="1"/>
            </p:cNvSpPr>
            <p:nvPr/>
          </p:nvSpPr>
          <p:spPr bwMode="auto">
            <a:xfrm>
              <a:off x="702" y="482"/>
              <a:ext cx="727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sp>
        <p:nvSpPr>
          <p:cNvPr id="41" name="Прямоугольник 40"/>
          <p:cNvSpPr/>
          <p:nvPr/>
        </p:nvSpPr>
        <p:spPr>
          <a:xfrm>
            <a:off x="1907704" y="0"/>
            <a:ext cx="18722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5</a:t>
            </a:r>
            <a:endParaRPr lang="ru-RU" sz="7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34"/>
          <p:cNvGrpSpPr>
            <a:grpSpLocks/>
          </p:cNvGrpSpPr>
          <p:nvPr/>
        </p:nvGrpSpPr>
        <p:grpSpPr bwMode="auto">
          <a:xfrm>
            <a:off x="2051720" y="5373216"/>
            <a:ext cx="1296144" cy="1224136"/>
            <a:chOff x="295" y="164"/>
            <a:chExt cx="1134" cy="1089"/>
          </a:xfrm>
        </p:grpSpPr>
        <p:pic>
          <p:nvPicPr>
            <p:cNvPr id="43" name="Picture 35" descr="j043388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" y="164"/>
              <a:ext cx="1089" cy="1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4" name="Text Box 36"/>
            <p:cNvSpPr txBox="1">
              <a:spLocks noChangeArrowheads="1"/>
            </p:cNvSpPr>
            <p:nvPr/>
          </p:nvSpPr>
          <p:spPr bwMode="auto">
            <a:xfrm>
              <a:off x="702" y="482"/>
              <a:ext cx="727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grpSp>
        <p:nvGrpSpPr>
          <p:cNvPr id="11" name="Group 34"/>
          <p:cNvGrpSpPr>
            <a:grpSpLocks/>
          </p:cNvGrpSpPr>
          <p:nvPr/>
        </p:nvGrpSpPr>
        <p:grpSpPr bwMode="auto">
          <a:xfrm>
            <a:off x="7847856" y="5157192"/>
            <a:ext cx="1296144" cy="1224136"/>
            <a:chOff x="295" y="164"/>
            <a:chExt cx="1134" cy="1089"/>
          </a:xfrm>
        </p:grpSpPr>
        <p:pic>
          <p:nvPicPr>
            <p:cNvPr id="46" name="Picture 35" descr="j043388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" y="164"/>
              <a:ext cx="1089" cy="1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7" name="Text Box 36"/>
            <p:cNvSpPr txBox="1">
              <a:spLocks noChangeArrowheads="1"/>
            </p:cNvSpPr>
            <p:nvPr/>
          </p:nvSpPr>
          <p:spPr bwMode="auto">
            <a:xfrm>
              <a:off x="702" y="482"/>
              <a:ext cx="727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sp>
        <p:nvSpPr>
          <p:cNvPr id="48" name="Прямоугольник 47"/>
          <p:cNvSpPr/>
          <p:nvPr/>
        </p:nvSpPr>
        <p:spPr>
          <a:xfrm>
            <a:off x="2123728" y="4725144"/>
            <a:ext cx="1150937" cy="7064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5+5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7993063" y="4653136"/>
            <a:ext cx="1150937" cy="7064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9-1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0" name="Picture 6" descr="Picture backgroun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251520" y="4581128"/>
            <a:ext cx="1466414" cy="22768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48148E-6 L 0.03923 -0.33588 " pathEditMode="relative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96296E-6 L -0.30712 -0.31482 " pathEditMode="relative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61 -0.09769 L 0.13785 -0.3759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96296E-6 L -0.0276 -0.3569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" y="-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42 -0.09762 L 0.30712 -0.65371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03704E-6 L -0.43316 -0.5986 " pathEditMode="relative" ptsTypes="AA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61 -0.11852 L -0.56684 -0.6382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4" y="-2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-0.00509 L -0.09844 -0.61412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-3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2" cstate="print"/>
          <a:srcRect t="13034" r="3587" b="14400"/>
          <a:stretch>
            <a:fillRect/>
          </a:stretch>
        </p:blipFill>
        <p:spPr bwMode="auto">
          <a:xfrm>
            <a:off x="0" y="0"/>
            <a:ext cx="2814933" cy="191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 t="13034" r="3587" b="14400"/>
          <a:stretch>
            <a:fillRect/>
          </a:stretch>
        </p:blipFill>
        <p:spPr bwMode="auto">
          <a:xfrm>
            <a:off x="6300192" y="0"/>
            <a:ext cx="3026426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Прямоугольник 27"/>
          <p:cNvSpPr/>
          <p:nvPr/>
        </p:nvSpPr>
        <p:spPr>
          <a:xfrm>
            <a:off x="5868144" y="0"/>
            <a:ext cx="20889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17</a:t>
            </a:r>
            <a:endParaRPr lang="ru-RU" sz="7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948488" y="2781300"/>
            <a:ext cx="16240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10+7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932040" y="4725144"/>
            <a:ext cx="9589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9+5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267744" y="2780928"/>
            <a:ext cx="9589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3+8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491880" y="4725144"/>
            <a:ext cx="1580186" cy="708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11+6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436096" y="2780928"/>
            <a:ext cx="9589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9+8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636963" y="2781300"/>
            <a:ext cx="9589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8+6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11560" y="2780928"/>
            <a:ext cx="1150937" cy="7064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7+7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372200" y="4725144"/>
            <a:ext cx="9589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6+8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467544" y="3501008"/>
            <a:ext cx="1331639" cy="1152128"/>
            <a:chOff x="295" y="164"/>
            <a:chExt cx="1134" cy="1089"/>
          </a:xfrm>
        </p:grpSpPr>
        <p:pic>
          <p:nvPicPr>
            <p:cNvPr id="10277" name="Picture 35" descr="j043388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" y="164"/>
              <a:ext cx="1089" cy="1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78" name="Text Box 36"/>
            <p:cNvSpPr txBox="1">
              <a:spLocks noChangeArrowheads="1"/>
            </p:cNvSpPr>
            <p:nvPr/>
          </p:nvSpPr>
          <p:spPr bwMode="auto">
            <a:xfrm>
              <a:off x="702" y="482"/>
              <a:ext cx="727" cy="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5400" b="1">
                <a:solidFill>
                  <a:srgbClr val="FFFF00"/>
                </a:solidFill>
              </a:endParaRPr>
            </a:p>
          </p:txBody>
        </p: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2123728" y="3429000"/>
            <a:ext cx="1296144" cy="1224136"/>
            <a:chOff x="295" y="164"/>
            <a:chExt cx="1134" cy="1089"/>
          </a:xfrm>
        </p:grpSpPr>
        <p:pic>
          <p:nvPicPr>
            <p:cNvPr id="10275" name="Picture 35" descr="j043388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" y="164"/>
              <a:ext cx="1089" cy="1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76" name="Text Box 36"/>
            <p:cNvSpPr txBox="1">
              <a:spLocks noChangeArrowheads="1"/>
            </p:cNvSpPr>
            <p:nvPr/>
          </p:nvSpPr>
          <p:spPr bwMode="auto">
            <a:xfrm>
              <a:off x="702" y="482"/>
              <a:ext cx="727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6156176" y="5301208"/>
            <a:ext cx="1294359" cy="1268314"/>
            <a:chOff x="295" y="164"/>
            <a:chExt cx="1134" cy="1089"/>
          </a:xfrm>
        </p:grpSpPr>
        <p:pic>
          <p:nvPicPr>
            <p:cNvPr id="10273" name="Picture 35" descr="j043388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" y="164"/>
              <a:ext cx="1089" cy="1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74" name="Text Box 36"/>
            <p:cNvSpPr txBox="1">
              <a:spLocks noChangeArrowheads="1"/>
            </p:cNvSpPr>
            <p:nvPr/>
          </p:nvSpPr>
          <p:spPr bwMode="auto">
            <a:xfrm>
              <a:off x="702" y="482"/>
              <a:ext cx="727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6804248" y="3429000"/>
            <a:ext cx="1367830" cy="1340867"/>
            <a:chOff x="295" y="164"/>
            <a:chExt cx="1134" cy="1089"/>
          </a:xfrm>
        </p:grpSpPr>
        <p:pic>
          <p:nvPicPr>
            <p:cNvPr id="10271" name="Picture 35" descr="j043388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" y="164"/>
              <a:ext cx="1089" cy="1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72" name="Text Box 36"/>
            <p:cNvSpPr txBox="1">
              <a:spLocks noChangeArrowheads="1"/>
            </p:cNvSpPr>
            <p:nvPr/>
          </p:nvSpPr>
          <p:spPr bwMode="auto">
            <a:xfrm>
              <a:off x="702" y="482"/>
              <a:ext cx="727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4788024" y="5373216"/>
            <a:ext cx="1294582" cy="1196876"/>
            <a:chOff x="295" y="164"/>
            <a:chExt cx="1134" cy="1089"/>
          </a:xfrm>
        </p:grpSpPr>
        <p:pic>
          <p:nvPicPr>
            <p:cNvPr id="10269" name="Picture 35" descr="j043388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" y="164"/>
              <a:ext cx="1089" cy="1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70" name="Text Box 36"/>
            <p:cNvSpPr txBox="1">
              <a:spLocks noChangeArrowheads="1"/>
            </p:cNvSpPr>
            <p:nvPr/>
          </p:nvSpPr>
          <p:spPr bwMode="auto">
            <a:xfrm>
              <a:off x="702" y="482"/>
              <a:ext cx="727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3491880" y="5301208"/>
            <a:ext cx="1294705" cy="1340296"/>
            <a:chOff x="295" y="164"/>
            <a:chExt cx="1134" cy="1089"/>
          </a:xfrm>
        </p:grpSpPr>
        <p:pic>
          <p:nvPicPr>
            <p:cNvPr id="10267" name="Picture 35" descr="j043388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" y="164"/>
              <a:ext cx="1089" cy="1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68" name="Text Box 36"/>
            <p:cNvSpPr txBox="1">
              <a:spLocks noChangeArrowheads="1"/>
            </p:cNvSpPr>
            <p:nvPr/>
          </p:nvSpPr>
          <p:spPr bwMode="auto">
            <a:xfrm>
              <a:off x="702" y="482"/>
              <a:ext cx="727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5220072" y="3429000"/>
            <a:ext cx="1369517" cy="1412305"/>
            <a:chOff x="295" y="164"/>
            <a:chExt cx="1134" cy="1089"/>
          </a:xfrm>
        </p:grpSpPr>
        <p:pic>
          <p:nvPicPr>
            <p:cNvPr id="10265" name="Picture 35" descr="j043388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" y="164"/>
              <a:ext cx="1089" cy="1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66" name="Text Box 36"/>
            <p:cNvSpPr txBox="1">
              <a:spLocks noChangeArrowheads="1"/>
            </p:cNvSpPr>
            <p:nvPr/>
          </p:nvSpPr>
          <p:spPr bwMode="auto">
            <a:xfrm>
              <a:off x="702" y="482"/>
              <a:ext cx="727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grpSp>
        <p:nvGrpSpPr>
          <p:cNvPr id="9" name="Group 34"/>
          <p:cNvGrpSpPr>
            <a:grpSpLocks/>
          </p:cNvGrpSpPr>
          <p:nvPr/>
        </p:nvGrpSpPr>
        <p:grpSpPr bwMode="auto">
          <a:xfrm>
            <a:off x="3707904" y="3429000"/>
            <a:ext cx="1152277" cy="1340296"/>
            <a:chOff x="295" y="164"/>
            <a:chExt cx="1134" cy="1089"/>
          </a:xfrm>
        </p:grpSpPr>
        <p:pic>
          <p:nvPicPr>
            <p:cNvPr id="10263" name="Picture 35" descr="j043388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" y="164"/>
              <a:ext cx="1089" cy="1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64" name="Text Box 36"/>
            <p:cNvSpPr txBox="1">
              <a:spLocks noChangeArrowheads="1"/>
            </p:cNvSpPr>
            <p:nvPr/>
          </p:nvSpPr>
          <p:spPr bwMode="auto">
            <a:xfrm>
              <a:off x="702" y="482"/>
              <a:ext cx="727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sp>
        <p:nvSpPr>
          <p:cNvPr id="41" name="Прямоугольник 40"/>
          <p:cNvSpPr/>
          <p:nvPr/>
        </p:nvSpPr>
        <p:spPr>
          <a:xfrm>
            <a:off x="1907704" y="0"/>
            <a:ext cx="18722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14</a:t>
            </a:r>
            <a:endParaRPr lang="ru-RU" sz="7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34"/>
          <p:cNvGrpSpPr>
            <a:grpSpLocks/>
          </p:cNvGrpSpPr>
          <p:nvPr/>
        </p:nvGrpSpPr>
        <p:grpSpPr bwMode="auto">
          <a:xfrm>
            <a:off x="2051720" y="5373216"/>
            <a:ext cx="1296144" cy="1224136"/>
            <a:chOff x="295" y="164"/>
            <a:chExt cx="1134" cy="1089"/>
          </a:xfrm>
        </p:grpSpPr>
        <p:pic>
          <p:nvPicPr>
            <p:cNvPr id="43" name="Picture 35" descr="j043388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" y="164"/>
              <a:ext cx="1089" cy="1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4" name="Text Box 36"/>
            <p:cNvSpPr txBox="1">
              <a:spLocks noChangeArrowheads="1"/>
            </p:cNvSpPr>
            <p:nvPr/>
          </p:nvSpPr>
          <p:spPr bwMode="auto">
            <a:xfrm>
              <a:off x="702" y="482"/>
              <a:ext cx="727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grpSp>
        <p:nvGrpSpPr>
          <p:cNvPr id="11" name="Group 34"/>
          <p:cNvGrpSpPr>
            <a:grpSpLocks/>
          </p:cNvGrpSpPr>
          <p:nvPr/>
        </p:nvGrpSpPr>
        <p:grpSpPr bwMode="auto">
          <a:xfrm>
            <a:off x="7847856" y="5157192"/>
            <a:ext cx="1296144" cy="1224136"/>
            <a:chOff x="295" y="164"/>
            <a:chExt cx="1134" cy="1089"/>
          </a:xfrm>
        </p:grpSpPr>
        <p:pic>
          <p:nvPicPr>
            <p:cNvPr id="46" name="Picture 35" descr="j043388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" y="164"/>
              <a:ext cx="1089" cy="1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7" name="Text Box 36"/>
            <p:cNvSpPr txBox="1">
              <a:spLocks noChangeArrowheads="1"/>
            </p:cNvSpPr>
            <p:nvPr/>
          </p:nvSpPr>
          <p:spPr bwMode="auto">
            <a:xfrm>
              <a:off x="702" y="482"/>
              <a:ext cx="727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sp>
        <p:nvSpPr>
          <p:cNvPr id="48" name="Прямоугольник 47"/>
          <p:cNvSpPr/>
          <p:nvPr/>
        </p:nvSpPr>
        <p:spPr>
          <a:xfrm>
            <a:off x="2123728" y="4725144"/>
            <a:ext cx="1150937" cy="7064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5+5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7993063" y="4653136"/>
            <a:ext cx="1150937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8+9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0" name="Picture 6" descr="Picture backgroun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251520" y="4581128"/>
            <a:ext cx="1466414" cy="22768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48148E-6 L 0.03923 -0.33588 " pathEditMode="relative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96296E-6 L -0.30712 -0.31482 " pathEditMode="relative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61 -0.09769 L 0.13785 -0.3759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96296E-6 L -0.0276 -0.3569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" y="-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42 -0.09762 L 0.30712 -0.65371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03704E-6 L -0.43316 -0.5986 " pathEditMode="relative" ptsTypes="AA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61 -0.11852 L -0.56684 -0.6382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4" y="-2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-0.00509 L -0.09844 -0.61412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-3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118</Words>
  <Application>Microsoft Office PowerPoint</Application>
  <PresentationFormat>Экран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Света</dc:creator>
  <cp:lastModifiedBy>User</cp:lastModifiedBy>
  <cp:revision>3</cp:revision>
  <dcterms:created xsi:type="dcterms:W3CDTF">2016-12-25T17:11:37Z</dcterms:created>
  <dcterms:modified xsi:type="dcterms:W3CDTF">2024-12-13T10:43:36Z</dcterms:modified>
</cp:coreProperties>
</file>