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4585" y="1500174"/>
            <a:ext cx="798231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Математическая игра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«Футболисты»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4128" y="544522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9796" y="357166"/>
            <a:ext cx="6566579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Правила игры:</a:t>
            </a:r>
          </a:p>
          <a:p>
            <a:pPr algn="ctr"/>
            <a:endParaRPr lang="ru-RU" sz="2800" b="1" dirty="0" smtClean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cap="none" spc="0" dirty="0" smtClean="0">
                <a:ln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игре участвуют два человека.</a:t>
            </a:r>
          </a:p>
          <a:p>
            <a:pPr algn="ctr"/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Задача: забить мячи сопернику –</a:t>
            </a:r>
          </a:p>
          <a:p>
            <a:pPr algn="ctr"/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cap="none" spc="0" dirty="0" smtClean="0">
                <a:ln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ворота.</a:t>
            </a:r>
          </a:p>
          <a:p>
            <a:pPr algn="ctr"/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этого игроку нужно найти мяч  с суммой</a:t>
            </a:r>
          </a:p>
          <a:p>
            <a:pPr algn="ctr"/>
            <a:r>
              <a:rPr lang="ru-RU" sz="2400" b="1" cap="none" spc="0" dirty="0" smtClean="0">
                <a:ln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Чисел равной </a:t>
            </a:r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числу в воротах.</a:t>
            </a:r>
          </a:p>
          <a:p>
            <a:pPr algn="ctr"/>
            <a:r>
              <a:rPr lang="ru-RU" sz="2400" b="1" cap="none" spc="0" dirty="0" smtClean="0">
                <a:ln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Игроки по очереди выбирают мячи.</a:t>
            </a:r>
          </a:p>
          <a:p>
            <a:pPr algn="ctr"/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игрок ошибся- мяч либо летит к нему </a:t>
            </a:r>
          </a:p>
          <a:p>
            <a:pPr algn="ctr"/>
            <a:r>
              <a:rPr lang="ru-RU" sz="2400" b="1" cap="none" spc="0" dirty="0" smtClean="0">
                <a:ln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ворота, либо остаётся на месте.</a:t>
            </a:r>
          </a:p>
          <a:p>
            <a:pPr algn="ctr"/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Побеждает игрок, забивший </a:t>
            </a:r>
          </a:p>
          <a:p>
            <a:pPr algn="ctr"/>
            <a:r>
              <a:rPr lang="ru-RU" sz="24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большее количество мячей.</a:t>
            </a:r>
            <a:endParaRPr lang="ru-RU" sz="2400" b="1" cap="none" spc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0" y="0"/>
            <a:ext cx="2814933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6300192" y="0"/>
            <a:ext cx="302642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5868144" y="0"/>
            <a:ext cx="2088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948488" y="2781300"/>
            <a:ext cx="1624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32040" y="4725144"/>
            <a:ext cx="1055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9+2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67744" y="2780928"/>
            <a:ext cx="10541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5+8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91880" y="4725144"/>
            <a:ext cx="1580186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6+6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36096" y="2780928"/>
            <a:ext cx="1055688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3+9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36963" y="2781300"/>
            <a:ext cx="10541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8+3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2780928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5+6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72200" y="4725144"/>
            <a:ext cx="1046162" cy="701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4+7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67544" y="3501008"/>
            <a:ext cx="1331639" cy="1152128"/>
            <a:chOff x="295" y="164"/>
            <a:chExt cx="1134" cy="1089"/>
          </a:xfrm>
        </p:grpSpPr>
        <p:pic>
          <p:nvPicPr>
            <p:cNvPr id="1027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5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123728" y="3429000"/>
            <a:ext cx="1296144" cy="1224136"/>
            <a:chOff x="295" y="164"/>
            <a:chExt cx="1134" cy="1089"/>
          </a:xfrm>
        </p:grpSpPr>
        <p:pic>
          <p:nvPicPr>
            <p:cNvPr id="1027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156176" y="5301208"/>
            <a:ext cx="1294359" cy="1268314"/>
            <a:chOff x="295" y="164"/>
            <a:chExt cx="1134" cy="1089"/>
          </a:xfrm>
        </p:grpSpPr>
        <p:pic>
          <p:nvPicPr>
            <p:cNvPr id="1027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804248" y="3429000"/>
            <a:ext cx="1367830" cy="1340867"/>
            <a:chOff x="295" y="164"/>
            <a:chExt cx="1134" cy="1089"/>
          </a:xfrm>
        </p:grpSpPr>
        <p:pic>
          <p:nvPicPr>
            <p:cNvPr id="10271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2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4788024" y="5373216"/>
            <a:ext cx="1294582" cy="1196876"/>
            <a:chOff x="295" y="164"/>
            <a:chExt cx="1134" cy="1089"/>
          </a:xfrm>
        </p:grpSpPr>
        <p:pic>
          <p:nvPicPr>
            <p:cNvPr id="10269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0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491880" y="5301208"/>
            <a:ext cx="1294705" cy="1340296"/>
            <a:chOff x="295" y="164"/>
            <a:chExt cx="1134" cy="1089"/>
          </a:xfrm>
        </p:grpSpPr>
        <p:pic>
          <p:nvPicPr>
            <p:cNvPr id="1026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220072" y="3429000"/>
            <a:ext cx="1369517" cy="1412305"/>
            <a:chOff x="295" y="164"/>
            <a:chExt cx="1134" cy="1089"/>
          </a:xfrm>
        </p:grpSpPr>
        <p:pic>
          <p:nvPicPr>
            <p:cNvPr id="1026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707904" y="3429000"/>
            <a:ext cx="1152277" cy="1340296"/>
            <a:chOff x="295" y="164"/>
            <a:chExt cx="1134" cy="1089"/>
          </a:xfrm>
        </p:grpSpPr>
        <p:pic>
          <p:nvPicPr>
            <p:cNvPr id="1026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907704" y="0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2051720" y="5373216"/>
            <a:ext cx="1296144" cy="1224136"/>
            <a:chOff x="295" y="164"/>
            <a:chExt cx="1134" cy="1089"/>
          </a:xfrm>
        </p:grpSpPr>
        <p:pic>
          <p:nvPicPr>
            <p:cNvPr id="4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847856" y="5157192"/>
            <a:ext cx="1296144" cy="1224136"/>
            <a:chOff x="295" y="164"/>
            <a:chExt cx="1134" cy="1089"/>
          </a:xfrm>
        </p:grpSpPr>
        <p:pic>
          <p:nvPicPr>
            <p:cNvPr id="46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2123728" y="4725144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993063" y="4653136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8+4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Picture 6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4581128"/>
            <a:ext cx="1466414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03923 -0.33588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30712 -0.31482 " pathEditMode="relative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0.09769 L 0.13785 -0.375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0.0276 -0.35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9762 L 0.30712 -0.6537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03704E-6 L -0.43316 -0.5986 " pathEditMode="relative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1 -0.11852 L -0.56684 -0.638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-2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509 L -0.09844 -0.6141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3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0" y="0"/>
            <a:ext cx="2814933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6300192" y="0"/>
            <a:ext cx="302642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5868144" y="0"/>
            <a:ext cx="2088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948488" y="2781300"/>
            <a:ext cx="1624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7+2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32040" y="4725144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9-2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67744" y="278092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3+8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91880" y="4725144"/>
            <a:ext cx="1580186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8+1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36096" y="278092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5+4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36963" y="2781300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3+4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2780928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72200" y="4725144"/>
            <a:ext cx="11208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10-3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67544" y="3501008"/>
            <a:ext cx="1331639" cy="1152128"/>
            <a:chOff x="295" y="164"/>
            <a:chExt cx="1134" cy="1089"/>
          </a:xfrm>
        </p:grpSpPr>
        <p:pic>
          <p:nvPicPr>
            <p:cNvPr id="1027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5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123728" y="3429000"/>
            <a:ext cx="1296144" cy="1224136"/>
            <a:chOff x="295" y="164"/>
            <a:chExt cx="1134" cy="1089"/>
          </a:xfrm>
        </p:grpSpPr>
        <p:pic>
          <p:nvPicPr>
            <p:cNvPr id="1027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156176" y="5301208"/>
            <a:ext cx="1294359" cy="1268314"/>
            <a:chOff x="295" y="164"/>
            <a:chExt cx="1134" cy="1089"/>
          </a:xfrm>
        </p:grpSpPr>
        <p:pic>
          <p:nvPicPr>
            <p:cNvPr id="1027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804248" y="3429000"/>
            <a:ext cx="1367830" cy="1340867"/>
            <a:chOff x="295" y="164"/>
            <a:chExt cx="1134" cy="1089"/>
          </a:xfrm>
        </p:grpSpPr>
        <p:pic>
          <p:nvPicPr>
            <p:cNvPr id="10271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2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4788024" y="5373216"/>
            <a:ext cx="1294582" cy="1196876"/>
            <a:chOff x="295" y="164"/>
            <a:chExt cx="1134" cy="1089"/>
          </a:xfrm>
        </p:grpSpPr>
        <p:pic>
          <p:nvPicPr>
            <p:cNvPr id="10269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0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491880" y="5301208"/>
            <a:ext cx="1294705" cy="1340296"/>
            <a:chOff x="295" y="164"/>
            <a:chExt cx="1134" cy="1089"/>
          </a:xfrm>
        </p:grpSpPr>
        <p:pic>
          <p:nvPicPr>
            <p:cNvPr id="1026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220072" y="3429000"/>
            <a:ext cx="1369517" cy="1412305"/>
            <a:chOff x="295" y="164"/>
            <a:chExt cx="1134" cy="1089"/>
          </a:xfrm>
        </p:grpSpPr>
        <p:pic>
          <p:nvPicPr>
            <p:cNvPr id="1026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707904" y="3429000"/>
            <a:ext cx="1152277" cy="1340296"/>
            <a:chOff x="295" y="164"/>
            <a:chExt cx="1134" cy="1089"/>
          </a:xfrm>
        </p:grpSpPr>
        <p:pic>
          <p:nvPicPr>
            <p:cNvPr id="1026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907704" y="0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7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2051720" y="5373216"/>
            <a:ext cx="1296144" cy="1224136"/>
            <a:chOff x="295" y="164"/>
            <a:chExt cx="1134" cy="1089"/>
          </a:xfrm>
        </p:grpSpPr>
        <p:pic>
          <p:nvPicPr>
            <p:cNvPr id="4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847856" y="5157192"/>
            <a:ext cx="1296144" cy="1224136"/>
            <a:chOff x="295" y="164"/>
            <a:chExt cx="1134" cy="1089"/>
          </a:xfrm>
        </p:grpSpPr>
        <p:pic>
          <p:nvPicPr>
            <p:cNvPr id="46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2123728" y="4725144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993063" y="4653136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6+3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Picture 6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4581128"/>
            <a:ext cx="1466414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03923 -0.33588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30712 -0.31482 " pathEditMode="relative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0.09769 L 0.13785 -0.375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0.0276 -0.35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9762 L 0.30712 -0.6537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03704E-6 L -0.43316 -0.5986 " pathEditMode="relative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1 -0.11852 L -0.56684 -0.638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-2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509 L -0.09844 -0.6141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3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0" y="0"/>
            <a:ext cx="2814933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6300192" y="0"/>
            <a:ext cx="302642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5868144" y="0"/>
            <a:ext cx="2088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948488" y="2781300"/>
            <a:ext cx="1624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5+3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32040" y="4725144"/>
            <a:ext cx="11208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10-5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67744" y="278092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3+8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91880" y="4725144"/>
            <a:ext cx="1580186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7+1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36096" y="278092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4+4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36963" y="2781300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1+4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2780928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2+3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72200" y="4725144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7-2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67544" y="3501008"/>
            <a:ext cx="1331639" cy="1152128"/>
            <a:chOff x="295" y="164"/>
            <a:chExt cx="1134" cy="1089"/>
          </a:xfrm>
        </p:grpSpPr>
        <p:pic>
          <p:nvPicPr>
            <p:cNvPr id="1027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5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123728" y="3429000"/>
            <a:ext cx="1296144" cy="1224136"/>
            <a:chOff x="295" y="164"/>
            <a:chExt cx="1134" cy="1089"/>
          </a:xfrm>
        </p:grpSpPr>
        <p:pic>
          <p:nvPicPr>
            <p:cNvPr id="1027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156176" y="5301208"/>
            <a:ext cx="1294359" cy="1268314"/>
            <a:chOff x="295" y="164"/>
            <a:chExt cx="1134" cy="1089"/>
          </a:xfrm>
        </p:grpSpPr>
        <p:pic>
          <p:nvPicPr>
            <p:cNvPr id="1027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804248" y="3429000"/>
            <a:ext cx="1367830" cy="1340867"/>
            <a:chOff x="295" y="164"/>
            <a:chExt cx="1134" cy="1089"/>
          </a:xfrm>
        </p:grpSpPr>
        <p:pic>
          <p:nvPicPr>
            <p:cNvPr id="10271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2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4788024" y="5373216"/>
            <a:ext cx="1294582" cy="1196876"/>
            <a:chOff x="295" y="164"/>
            <a:chExt cx="1134" cy="1089"/>
          </a:xfrm>
        </p:grpSpPr>
        <p:pic>
          <p:nvPicPr>
            <p:cNvPr id="10269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0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491880" y="5301208"/>
            <a:ext cx="1294705" cy="1340296"/>
            <a:chOff x="295" y="164"/>
            <a:chExt cx="1134" cy="1089"/>
          </a:xfrm>
        </p:grpSpPr>
        <p:pic>
          <p:nvPicPr>
            <p:cNvPr id="1026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220072" y="3429000"/>
            <a:ext cx="1369517" cy="1412305"/>
            <a:chOff x="295" y="164"/>
            <a:chExt cx="1134" cy="1089"/>
          </a:xfrm>
        </p:grpSpPr>
        <p:pic>
          <p:nvPicPr>
            <p:cNvPr id="1026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707904" y="3429000"/>
            <a:ext cx="1152277" cy="1340296"/>
            <a:chOff x="295" y="164"/>
            <a:chExt cx="1134" cy="1089"/>
          </a:xfrm>
        </p:grpSpPr>
        <p:pic>
          <p:nvPicPr>
            <p:cNvPr id="1026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907704" y="0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5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2051720" y="5373216"/>
            <a:ext cx="1296144" cy="1224136"/>
            <a:chOff x="295" y="164"/>
            <a:chExt cx="1134" cy="1089"/>
          </a:xfrm>
        </p:grpSpPr>
        <p:pic>
          <p:nvPicPr>
            <p:cNvPr id="4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847856" y="5157192"/>
            <a:ext cx="1296144" cy="1224136"/>
            <a:chOff x="295" y="164"/>
            <a:chExt cx="1134" cy="1089"/>
          </a:xfrm>
        </p:grpSpPr>
        <p:pic>
          <p:nvPicPr>
            <p:cNvPr id="46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2123728" y="4725144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993063" y="4653136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9-1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Picture 6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4581128"/>
            <a:ext cx="1466414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03923 -0.33588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30712 -0.31482 " pathEditMode="relative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0.09769 L 0.13785 -0.375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0.0276 -0.35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9762 L 0.30712 -0.6537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03704E-6 L -0.43316 -0.5986 " pathEditMode="relative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1 -0.11852 L -0.56684 -0.638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-2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509 L -0.09844 -0.6141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3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0" y="0"/>
            <a:ext cx="2814933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t="13034" r="3587" b="14400"/>
          <a:stretch>
            <a:fillRect/>
          </a:stretch>
        </p:blipFill>
        <p:spPr bwMode="auto">
          <a:xfrm>
            <a:off x="6300192" y="0"/>
            <a:ext cx="302642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5868144" y="0"/>
            <a:ext cx="2088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948488" y="2781300"/>
            <a:ext cx="1624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10+7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32040" y="4725144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67744" y="278092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3+8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91880" y="4725144"/>
            <a:ext cx="1580186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11+6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36096" y="278092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9+8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36963" y="2781300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8+6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2780928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7+7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72200" y="4725144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6+8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67544" y="3501008"/>
            <a:ext cx="1331639" cy="1152128"/>
            <a:chOff x="295" y="164"/>
            <a:chExt cx="1134" cy="1089"/>
          </a:xfrm>
        </p:grpSpPr>
        <p:pic>
          <p:nvPicPr>
            <p:cNvPr id="1027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5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123728" y="3429000"/>
            <a:ext cx="1296144" cy="1224136"/>
            <a:chOff x="295" y="164"/>
            <a:chExt cx="1134" cy="1089"/>
          </a:xfrm>
        </p:grpSpPr>
        <p:pic>
          <p:nvPicPr>
            <p:cNvPr id="1027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156176" y="5301208"/>
            <a:ext cx="1294359" cy="1268314"/>
            <a:chOff x="295" y="164"/>
            <a:chExt cx="1134" cy="1089"/>
          </a:xfrm>
        </p:grpSpPr>
        <p:pic>
          <p:nvPicPr>
            <p:cNvPr id="1027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804248" y="3429000"/>
            <a:ext cx="1367830" cy="1340867"/>
            <a:chOff x="295" y="164"/>
            <a:chExt cx="1134" cy="1089"/>
          </a:xfrm>
        </p:grpSpPr>
        <p:pic>
          <p:nvPicPr>
            <p:cNvPr id="10271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2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4788024" y="5373216"/>
            <a:ext cx="1294582" cy="1196876"/>
            <a:chOff x="295" y="164"/>
            <a:chExt cx="1134" cy="1089"/>
          </a:xfrm>
        </p:grpSpPr>
        <p:pic>
          <p:nvPicPr>
            <p:cNvPr id="10269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0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491880" y="5301208"/>
            <a:ext cx="1294705" cy="1340296"/>
            <a:chOff x="295" y="164"/>
            <a:chExt cx="1134" cy="1089"/>
          </a:xfrm>
        </p:grpSpPr>
        <p:pic>
          <p:nvPicPr>
            <p:cNvPr id="10267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8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220072" y="3429000"/>
            <a:ext cx="1369517" cy="1412305"/>
            <a:chOff x="295" y="164"/>
            <a:chExt cx="1134" cy="1089"/>
          </a:xfrm>
        </p:grpSpPr>
        <p:pic>
          <p:nvPicPr>
            <p:cNvPr id="10265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6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707904" y="3429000"/>
            <a:ext cx="1152277" cy="1340296"/>
            <a:chOff x="295" y="164"/>
            <a:chExt cx="1134" cy="1089"/>
          </a:xfrm>
        </p:grpSpPr>
        <p:pic>
          <p:nvPicPr>
            <p:cNvPr id="1026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907704" y="0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14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2051720" y="5373216"/>
            <a:ext cx="1296144" cy="1224136"/>
            <a:chOff x="295" y="164"/>
            <a:chExt cx="1134" cy="1089"/>
          </a:xfrm>
        </p:grpSpPr>
        <p:pic>
          <p:nvPicPr>
            <p:cNvPr id="43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847856" y="5157192"/>
            <a:ext cx="1296144" cy="1224136"/>
            <a:chOff x="295" y="164"/>
            <a:chExt cx="1134" cy="1089"/>
          </a:xfrm>
        </p:grpSpPr>
        <p:pic>
          <p:nvPicPr>
            <p:cNvPr id="46" name="Picture 35" descr="j043388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164"/>
              <a:ext cx="1089" cy="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702" y="482"/>
              <a:ext cx="7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2123728" y="4725144"/>
            <a:ext cx="1150937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5+5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993063" y="4653136"/>
            <a:ext cx="1150937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8+9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0" name="Picture 6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4581128"/>
            <a:ext cx="1466414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03923 -0.33588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30712 -0.31482 " pathEditMode="relative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0.09769 L 0.13785 -0.375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0.0276 -0.35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9762 L 0.30712 -0.6537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03704E-6 L -0.43316 -0.5986 " pathEditMode="relative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1 -0.11852 L -0.56684 -0.638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-2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509 L -0.09844 -0.6141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3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118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User</cp:lastModifiedBy>
  <cp:revision>3</cp:revision>
  <dcterms:created xsi:type="dcterms:W3CDTF">2016-12-25T17:11:37Z</dcterms:created>
  <dcterms:modified xsi:type="dcterms:W3CDTF">2024-12-13T10:43:36Z</dcterms:modified>
</cp:coreProperties>
</file>