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6" r:id="rId2"/>
    <p:sldId id="269" r:id="rId3"/>
    <p:sldId id="26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2" r:id="rId16"/>
    <p:sldId id="283" r:id="rId17"/>
    <p:sldId id="281" r:id="rId18"/>
    <p:sldId id="284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4CF3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70EB5A-20BC-41E2-B1F5-54315F2B8B85}" type="datetimeFigureOut">
              <a:rPr lang="ru-RU" smtClean="0"/>
              <a:pPr/>
              <a:t>13.12.2024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DC97B34-C27A-499F-A87E-97E38EF9C0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18227" y="4966604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Электронный абак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5665259" y="1882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" name="Овал 1"/>
          <p:cNvSpPr/>
          <p:nvPr/>
        </p:nvSpPr>
        <p:spPr>
          <a:xfrm>
            <a:off x="5776084" y="1373344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3" name="Группа 52"/>
          <p:cNvGrpSpPr/>
          <p:nvPr/>
        </p:nvGrpSpPr>
        <p:grpSpPr>
          <a:xfrm>
            <a:off x="533400" y="689192"/>
            <a:ext cx="4780280" cy="3791367"/>
            <a:chOff x="533400" y="689192"/>
            <a:chExt cx="4780280" cy="3791367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533400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949569" y="1055076"/>
              <a:ext cx="4002259" cy="3425483"/>
              <a:chOff x="949569" y="1055076"/>
              <a:chExt cx="4002259" cy="3425483"/>
            </a:xfrm>
          </p:grpSpPr>
          <p:sp>
            <p:nvSpPr>
              <p:cNvPr id="35" name="Овал 3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5" name="Овал 44"/>
          <p:cNvSpPr/>
          <p:nvPr/>
        </p:nvSpPr>
        <p:spPr>
          <a:xfrm>
            <a:off x="6252041" y="1413203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6800681" y="1441338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7307118" y="1483541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>
            <a:off x="7658811" y="1469473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8038637" y="1497609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8502871" y="1511677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Овал 50"/>
          <p:cNvSpPr/>
          <p:nvPr/>
        </p:nvSpPr>
        <p:spPr>
          <a:xfrm>
            <a:off x="8798294" y="1539812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9234392" y="1610150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8564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7136074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57" name="Группа 56"/>
          <p:cNvGrpSpPr/>
          <p:nvPr/>
        </p:nvGrpSpPr>
        <p:grpSpPr>
          <a:xfrm>
            <a:off x="0" y="928344"/>
            <a:ext cx="3587262" cy="3207558"/>
            <a:chOff x="94152" y="689192"/>
            <a:chExt cx="4780280" cy="3774807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6" name="Овал 3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" name="Овал 4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8" name="Группа 57"/>
          <p:cNvGrpSpPr/>
          <p:nvPr/>
        </p:nvGrpSpPr>
        <p:grpSpPr>
          <a:xfrm>
            <a:off x="3249638" y="956603"/>
            <a:ext cx="3840480" cy="3137095"/>
            <a:chOff x="2385219" y="689192"/>
            <a:chExt cx="4780280" cy="3777299"/>
          </a:xfrm>
        </p:grpSpPr>
        <p:sp>
          <p:nvSpPr>
            <p:cNvPr id="3" name="Равнобедренный треугольник 2">
              <a:extLst>
                <a:ext uri="{FF2B5EF4-FFF2-40B4-BE49-F238E27FC236}">
                  <a16:creationId xmlns="" xmlns:a16="http://schemas.microsoft.com/office/drawing/2014/main" id="{A7F08B6B-F630-B7F1-30DE-EE33CAD87584}"/>
                </a:ext>
              </a:extLst>
            </p:cNvPr>
            <p:cNvSpPr/>
            <p:nvPr/>
          </p:nvSpPr>
          <p:spPr>
            <a:xfrm>
              <a:off x="2385219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6" name="Группа 45"/>
            <p:cNvGrpSpPr/>
            <p:nvPr/>
          </p:nvGrpSpPr>
          <p:grpSpPr>
            <a:xfrm>
              <a:off x="2764301" y="1041008"/>
              <a:ext cx="4002259" cy="3425483"/>
              <a:chOff x="949569" y="1055076"/>
              <a:chExt cx="4002259" cy="3425483"/>
            </a:xfrm>
          </p:grpSpPr>
          <p:sp>
            <p:nvSpPr>
              <p:cNvPr id="47" name="Овал 46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" name="Овал 47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" name="Овал 48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" name="Овал 49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" name="Овал 50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2" name="Овал 51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3" name="Овал 52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189768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7136074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9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985F4A17-AF03-8AAA-D09E-AEB1D3107BE3}"/>
              </a:ext>
            </a:extLst>
          </p:cNvPr>
          <p:cNvSpPr/>
          <p:nvPr/>
        </p:nvSpPr>
        <p:spPr>
          <a:xfrm>
            <a:off x="7164096" y="63258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0" y="928344"/>
            <a:ext cx="3587262" cy="3207558"/>
            <a:chOff x="94152" y="689192"/>
            <a:chExt cx="4780280" cy="3774807"/>
          </a:xfrm>
        </p:grpSpPr>
        <p:sp>
          <p:nvSpPr>
            <p:cNvPr id="41" name="Равнобедренный треугольник 40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2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3" name="Овал 42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" name="Овал 44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" name="Овал 45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" name="Овал 46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" name="Овал 47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" name="Овал 48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" name="Овал 49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" name="Овал 50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2" name="Овал 51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3" name="Группа 52"/>
          <p:cNvGrpSpPr/>
          <p:nvPr/>
        </p:nvGrpSpPr>
        <p:grpSpPr>
          <a:xfrm>
            <a:off x="3500511" y="911932"/>
            <a:ext cx="3587262" cy="3207558"/>
            <a:chOff x="94152" y="689192"/>
            <a:chExt cx="4780280" cy="3774807"/>
          </a:xfrm>
        </p:grpSpPr>
        <p:sp>
          <p:nvSpPr>
            <p:cNvPr id="54" name="Равнобедренный треугольник 5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6" name="Овал 5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" name="Овал 6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" name="Овал 6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3" name="Овал 6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" name="Овал 6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5" name="Овал 6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66" name="Овал 65">
            <a:extLst>
              <a:ext uri="{FF2B5EF4-FFF2-40B4-BE49-F238E27FC236}">
                <a16:creationId xmlns="" xmlns:a16="http://schemas.microsoft.com/office/drawing/2014/main" id="{985F4A17-AF03-8AAA-D09E-AEB1D3107BE3}"/>
              </a:ext>
            </a:extLst>
          </p:cNvPr>
          <p:cNvSpPr/>
          <p:nvPr/>
        </p:nvSpPr>
        <p:spPr>
          <a:xfrm>
            <a:off x="7316496" y="78498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7" name="Овал 66">
            <a:extLst>
              <a:ext uri="{FF2B5EF4-FFF2-40B4-BE49-F238E27FC236}">
                <a16:creationId xmlns="" xmlns:a16="http://schemas.microsoft.com/office/drawing/2014/main" id="{985F4A17-AF03-8AAA-D09E-AEB1D3107BE3}"/>
              </a:ext>
            </a:extLst>
          </p:cNvPr>
          <p:cNvSpPr/>
          <p:nvPr/>
        </p:nvSpPr>
        <p:spPr>
          <a:xfrm>
            <a:off x="7468896" y="93738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8" name="Овал 67">
            <a:extLst>
              <a:ext uri="{FF2B5EF4-FFF2-40B4-BE49-F238E27FC236}">
                <a16:creationId xmlns="" xmlns:a16="http://schemas.microsoft.com/office/drawing/2014/main" id="{985F4A17-AF03-8AAA-D09E-AEB1D3107BE3}"/>
              </a:ext>
            </a:extLst>
          </p:cNvPr>
          <p:cNvSpPr/>
          <p:nvPr/>
        </p:nvSpPr>
        <p:spPr>
          <a:xfrm>
            <a:off x="7621296" y="108978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Овал 68">
            <a:extLst>
              <a:ext uri="{FF2B5EF4-FFF2-40B4-BE49-F238E27FC236}">
                <a16:creationId xmlns="" xmlns:a16="http://schemas.microsoft.com/office/drawing/2014/main" id="{985F4A17-AF03-8AAA-D09E-AEB1D3107BE3}"/>
              </a:ext>
            </a:extLst>
          </p:cNvPr>
          <p:cNvSpPr/>
          <p:nvPr/>
        </p:nvSpPr>
        <p:spPr>
          <a:xfrm>
            <a:off x="7773696" y="124218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0" name="Овал 69">
            <a:extLst>
              <a:ext uri="{FF2B5EF4-FFF2-40B4-BE49-F238E27FC236}">
                <a16:creationId xmlns="" xmlns:a16="http://schemas.microsoft.com/office/drawing/2014/main" id="{985F4A17-AF03-8AAA-D09E-AEB1D3107BE3}"/>
              </a:ext>
            </a:extLst>
          </p:cNvPr>
          <p:cNvSpPr/>
          <p:nvPr/>
        </p:nvSpPr>
        <p:spPr>
          <a:xfrm>
            <a:off x="7926096" y="139458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1" name="Овал 70">
            <a:extLst>
              <a:ext uri="{FF2B5EF4-FFF2-40B4-BE49-F238E27FC236}">
                <a16:creationId xmlns="" xmlns:a16="http://schemas.microsoft.com/office/drawing/2014/main" id="{985F4A17-AF03-8AAA-D09E-AEB1D3107BE3}"/>
              </a:ext>
            </a:extLst>
          </p:cNvPr>
          <p:cNvSpPr/>
          <p:nvPr/>
        </p:nvSpPr>
        <p:spPr>
          <a:xfrm>
            <a:off x="8078496" y="154698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Овал 71">
            <a:extLst>
              <a:ext uri="{FF2B5EF4-FFF2-40B4-BE49-F238E27FC236}">
                <a16:creationId xmlns="" xmlns:a16="http://schemas.microsoft.com/office/drawing/2014/main" id="{985F4A17-AF03-8AAA-D09E-AEB1D3107BE3}"/>
              </a:ext>
            </a:extLst>
          </p:cNvPr>
          <p:cNvSpPr/>
          <p:nvPr/>
        </p:nvSpPr>
        <p:spPr>
          <a:xfrm>
            <a:off x="8230896" y="169938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0945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18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296633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9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Овал 48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6563830" y="76811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0" y="928344"/>
            <a:ext cx="3587262" cy="3207558"/>
            <a:chOff x="94152" y="689192"/>
            <a:chExt cx="4780280" cy="3774807"/>
          </a:xfrm>
        </p:grpSpPr>
        <p:sp>
          <p:nvSpPr>
            <p:cNvPr id="42" name="Равнобедренный треугольник 41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3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4" name="Овал 4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" name="Овал 4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" name="Овал 4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" name="Овал 4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" name="Овал 47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" name="Овал 60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" name="Овал 61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3" name="Группа 62"/>
          <p:cNvGrpSpPr/>
          <p:nvPr/>
        </p:nvGrpSpPr>
        <p:grpSpPr>
          <a:xfrm>
            <a:off x="3106615" y="954133"/>
            <a:ext cx="3251982" cy="3223971"/>
            <a:chOff x="94152" y="689192"/>
            <a:chExt cx="4780280" cy="3774807"/>
          </a:xfrm>
        </p:grpSpPr>
        <p:sp>
          <p:nvSpPr>
            <p:cNvPr id="64" name="Равнобедренный треугольник 6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6" name="Овал 6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7" name="Овал 6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" name="Овал 6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" name="Овал 6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" name="Овал 6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" name="Овал 7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4" name="Овал 7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5" name="Овал 7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76" name="Овал 75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6716230" y="92051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Овал 76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6868630" y="107291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Овал 77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7021030" y="122531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Овал 78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7173430" y="137771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Овал 79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7325830" y="153011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Овал 80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7478230" y="168251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Овал 81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7700968" y="1778645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Овал 82">
            <a:extLst>
              <a:ext uri="{FF2B5EF4-FFF2-40B4-BE49-F238E27FC236}">
                <a16:creationId xmlns="" xmlns:a16="http://schemas.microsoft.com/office/drawing/2014/main" id="{326362E0-4E87-9CDE-7171-E4124B30E8B3}"/>
              </a:ext>
            </a:extLst>
          </p:cNvPr>
          <p:cNvSpPr/>
          <p:nvPr/>
        </p:nvSpPr>
        <p:spPr>
          <a:xfrm>
            <a:off x="8078452" y="1916978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129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310209" y="10406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0489" y="0"/>
            <a:ext cx="460057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99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9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1953065" y="1995143"/>
            <a:ext cx="2618936" cy="2211097"/>
            <a:chOff x="94152" y="689192"/>
            <a:chExt cx="4780280" cy="3774807"/>
          </a:xfrm>
        </p:grpSpPr>
        <p:sp>
          <p:nvSpPr>
            <p:cNvPr id="50" name="Равнобедренный треугольник 49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1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2" name="Овал 51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3" name="Овал 52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" name="Овал 60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" name="Овал 61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3" name="Группа 62"/>
          <p:cNvGrpSpPr/>
          <p:nvPr/>
        </p:nvGrpSpPr>
        <p:grpSpPr>
          <a:xfrm>
            <a:off x="0" y="689316"/>
            <a:ext cx="2588455" cy="2475915"/>
            <a:chOff x="94152" y="689192"/>
            <a:chExt cx="4780280" cy="3774807"/>
          </a:xfrm>
        </p:grpSpPr>
        <p:sp>
          <p:nvSpPr>
            <p:cNvPr id="64" name="Равнобедренный треугольник 6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6" name="Овал 6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7" name="Овал 6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" name="Овал 6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" name="Овал 6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" name="Овал 6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" name="Овал 7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4" name="Овал 7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5" name="Овал 7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76" name="Группа 75"/>
          <p:cNvGrpSpPr/>
          <p:nvPr/>
        </p:nvGrpSpPr>
        <p:grpSpPr>
          <a:xfrm>
            <a:off x="3706837" y="668091"/>
            <a:ext cx="2539219" cy="2356464"/>
            <a:chOff x="94152" y="689192"/>
            <a:chExt cx="4780280" cy="3774807"/>
          </a:xfrm>
        </p:grpSpPr>
        <p:sp>
          <p:nvSpPr>
            <p:cNvPr id="77" name="Равнобедренный треугольник 7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7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79" name="Овал 7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0" name="Овал 7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1" name="Овал 8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2" name="Овал 8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3" name="Овал 8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4" name="Овал 8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5" name="Овал 8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6" name="Овал 8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7" name="Овал 8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8" name="Овал 8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95999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311010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0489" y="0"/>
            <a:ext cx="460057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4" name="Овал 223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6722047" y="6942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24" name="Группа 123"/>
          <p:cNvGrpSpPr/>
          <p:nvPr/>
        </p:nvGrpSpPr>
        <p:grpSpPr>
          <a:xfrm>
            <a:off x="267286" y="801859"/>
            <a:ext cx="1308295" cy="1209821"/>
            <a:chOff x="94152" y="689192"/>
            <a:chExt cx="4780280" cy="3774807"/>
          </a:xfrm>
        </p:grpSpPr>
        <p:sp>
          <p:nvSpPr>
            <p:cNvPr id="125" name="Равнобедренный треугольник 124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26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127" name="Овал 126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28" name="Овал 127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29" name="Овал 128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0" name="Овал 129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1" name="Овал 130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2" name="Овал 131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3" name="Овал 132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4" name="Овал 133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5" name="Овал 134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6" name="Овал 135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137" name="Группа 136"/>
          <p:cNvGrpSpPr/>
          <p:nvPr/>
        </p:nvGrpSpPr>
        <p:grpSpPr>
          <a:xfrm>
            <a:off x="1798322" y="785446"/>
            <a:ext cx="1366909" cy="1184031"/>
            <a:chOff x="94152" y="689192"/>
            <a:chExt cx="4780280" cy="3774807"/>
          </a:xfrm>
        </p:grpSpPr>
        <p:sp>
          <p:nvSpPr>
            <p:cNvPr id="138" name="Равнобедренный треугольник 137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39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140" name="Овал 139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1" name="Овал 140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2" name="Овал 141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3" name="Овал 142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4" name="Овал 143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5" name="Овал 144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6" name="Овал 145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7" name="Овал 146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8" name="Овал 147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9" name="Овал 148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150" name="Группа 149"/>
          <p:cNvGrpSpPr/>
          <p:nvPr/>
        </p:nvGrpSpPr>
        <p:grpSpPr>
          <a:xfrm>
            <a:off x="3413762" y="726830"/>
            <a:ext cx="1298916" cy="1242647"/>
            <a:chOff x="94152" y="689192"/>
            <a:chExt cx="4780280" cy="3774807"/>
          </a:xfrm>
        </p:grpSpPr>
        <p:sp>
          <p:nvSpPr>
            <p:cNvPr id="151" name="Равнобедренный треугольник 150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32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33" name="Овал 232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4" name="Овал 233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5" name="Овал 234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6" name="Овал 235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7" name="Овал 236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8" name="Овал 237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9" name="Овал 238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0" name="Овал 239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1" name="Овал 240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2" name="Овал 241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43" name="Группа 242"/>
          <p:cNvGrpSpPr/>
          <p:nvPr/>
        </p:nvGrpSpPr>
        <p:grpSpPr>
          <a:xfrm>
            <a:off x="253219" y="2009335"/>
            <a:ext cx="1463040" cy="1085557"/>
            <a:chOff x="94152" y="689192"/>
            <a:chExt cx="4780280" cy="3774807"/>
          </a:xfrm>
        </p:grpSpPr>
        <p:sp>
          <p:nvSpPr>
            <p:cNvPr id="244" name="Равнобедренный треугольник 24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4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46" name="Овал 24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7" name="Овал 24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8" name="Овал 24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9" name="Овал 24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0" name="Овал 24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1" name="Овал 25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2" name="Овал 25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3" name="Овал 25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4" name="Овал 25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5" name="Овал 25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56" name="Группа 255"/>
          <p:cNvGrpSpPr/>
          <p:nvPr/>
        </p:nvGrpSpPr>
        <p:grpSpPr>
          <a:xfrm>
            <a:off x="1824112" y="2006992"/>
            <a:ext cx="1453660" cy="1073833"/>
            <a:chOff x="94152" y="689192"/>
            <a:chExt cx="4780280" cy="3774807"/>
          </a:xfrm>
        </p:grpSpPr>
        <p:sp>
          <p:nvSpPr>
            <p:cNvPr id="257" name="Равнобедренный треугольник 25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5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59" name="Овал 25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0" name="Овал 25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1" name="Овал 26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2" name="Овал 26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3" name="Овал 26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4" name="Овал 26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5" name="Овал 26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6" name="Овал 26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7" name="Овал 26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8" name="Овал 26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69" name="Группа 268"/>
          <p:cNvGrpSpPr/>
          <p:nvPr/>
        </p:nvGrpSpPr>
        <p:grpSpPr>
          <a:xfrm>
            <a:off x="3355145" y="1976512"/>
            <a:ext cx="1498208" cy="1090245"/>
            <a:chOff x="94152" y="689192"/>
            <a:chExt cx="4780280" cy="3774807"/>
          </a:xfrm>
        </p:grpSpPr>
        <p:sp>
          <p:nvSpPr>
            <p:cNvPr id="270" name="Равнобедренный треугольник 269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71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72" name="Овал 271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3" name="Овал 272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4" name="Овал 27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5" name="Овал 27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6" name="Овал 275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7" name="Овал 276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8" name="Овал 277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9" name="Овал 278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0" name="Овал 279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1" name="Овал 280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82" name="Группа 281"/>
          <p:cNvGrpSpPr/>
          <p:nvPr/>
        </p:nvGrpSpPr>
        <p:grpSpPr>
          <a:xfrm>
            <a:off x="3643532" y="3108959"/>
            <a:ext cx="1758462" cy="1294227"/>
            <a:chOff x="94152" y="689192"/>
            <a:chExt cx="4780280" cy="3774807"/>
          </a:xfrm>
        </p:grpSpPr>
        <p:sp>
          <p:nvSpPr>
            <p:cNvPr id="283" name="Равнобедренный треугольник 282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84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85" name="Овал 28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6" name="Овал 28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7" name="Овал 28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8" name="Овал 28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9" name="Овал 288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0" name="Овал 289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1" name="Овал 29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2" name="Овал 29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3" name="Овал 292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4" name="Овал 29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95" name="Группа 294"/>
          <p:cNvGrpSpPr/>
          <p:nvPr/>
        </p:nvGrpSpPr>
        <p:grpSpPr>
          <a:xfrm>
            <a:off x="1896794" y="3134750"/>
            <a:ext cx="1634197" cy="1282505"/>
            <a:chOff x="94152" y="689192"/>
            <a:chExt cx="4780280" cy="3774807"/>
          </a:xfrm>
        </p:grpSpPr>
        <p:sp>
          <p:nvSpPr>
            <p:cNvPr id="296" name="Равнобедренный треугольник 295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97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98" name="Овал 297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9" name="Овал 298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0" name="Овал 299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1" name="Овал 300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2" name="Овал 301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3" name="Овал 302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4" name="Овал 303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5" name="Овал 304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6" name="Овал 305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7" name="Овал 306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08" name="Группа 307"/>
          <p:cNvGrpSpPr/>
          <p:nvPr/>
        </p:nvGrpSpPr>
        <p:grpSpPr>
          <a:xfrm>
            <a:off x="178191" y="3076135"/>
            <a:ext cx="1664677" cy="1355188"/>
            <a:chOff x="94152" y="689192"/>
            <a:chExt cx="4780280" cy="3774807"/>
          </a:xfrm>
        </p:grpSpPr>
        <p:sp>
          <p:nvSpPr>
            <p:cNvPr id="309" name="Равнобедренный треугольник 308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10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11" name="Овал 310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2" name="Овал 311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3" name="Овал 312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4" name="Овал 313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5" name="Овал 314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6" name="Овал 315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7" name="Овал 316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8" name="Овал 317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9" name="Овал 318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0" name="Овал 319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321" name="Овал 320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6874447" y="8466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2" name="Овал 321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026847" y="9990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3" name="Овал 322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179247" y="11514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4" name="Овал 323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331647" y="13038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5" name="Овал 324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484047" y="14562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6" name="Овал 325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636447" y="16086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7" name="Овал 326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788847" y="17610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5572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24" grpId="0" animBg="1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6339222" y="0"/>
            <a:ext cx="0" cy="711961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0489" y="0"/>
            <a:ext cx="4600575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4" name="Овал 223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6722047" y="6942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5" name="Овал 124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6874447" y="8466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6" name="Овал 125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026847" y="9990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7" name="Овал 126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179247" y="11514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8" name="Овал 127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331647" y="13038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9" name="Овал 128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484047" y="14562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0" name="Овал 129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636447" y="16086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1" name="Овал 130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788847" y="17610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2" name="Овал 131">
            <a:extLst>
              <a:ext uri="{FF2B5EF4-FFF2-40B4-BE49-F238E27FC236}">
                <a16:creationId xmlns="" xmlns:a16="http://schemas.microsoft.com/office/drawing/2014/main" id="{EDE84731-DBF3-02CB-325F-E6D9E16E2D4B}"/>
              </a:ext>
            </a:extLst>
          </p:cNvPr>
          <p:cNvSpPr/>
          <p:nvPr/>
        </p:nvSpPr>
        <p:spPr>
          <a:xfrm>
            <a:off x="7941247" y="191347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33" name="Группа 132"/>
          <p:cNvGrpSpPr/>
          <p:nvPr/>
        </p:nvGrpSpPr>
        <p:grpSpPr>
          <a:xfrm>
            <a:off x="3526301" y="656492"/>
            <a:ext cx="1580271" cy="1341120"/>
            <a:chOff x="94152" y="689192"/>
            <a:chExt cx="4780280" cy="3774807"/>
          </a:xfrm>
        </p:grpSpPr>
        <p:sp>
          <p:nvSpPr>
            <p:cNvPr id="134" name="Равнобедренный треугольник 13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3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136" name="Овал 13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7" name="Овал 13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8" name="Овал 13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9" name="Овал 13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0" name="Овал 13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1" name="Овал 14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2" name="Овал 14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3" name="Овал 14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4" name="Овал 14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5" name="Овал 14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146" name="Группа 145"/>
          <p:cNvGrpSpPr/>
          <p:nvPr/>
        </p:nvGrpSpPr>
        <p:grpSpPr>
          <a:xfrm>
            <a:off x="1821766" y="654148"/>
            <a:ext cx="1582615" cy="1315329"/>
            <a:chOff x="94152" y="689192"/>
            <a:chExt cx="4780280" cy="3774807"/>
          </a:xfrm>
        </p:grpSpPr>
        <p:sp>
          <p:nvSpPr>
            <p:cNvPr id="147" name="Равнобедренный треугольник 14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4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149" name="Овал 14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50" name="Овал 14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51" name="Овал 15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2" name="Овал 23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3" name="Овал 23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4" name="Овал 23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5" name="Овал 23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6" name="Овал 23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7" name="Овал 23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8" name="Овал 23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39" name="Группа 238"/>
          <p:cNvGrpSpPr/>
          <p:nvPr/>
        </p:nvGrpSpPr>
        <p:grpSpPr>
          <a:xfrm>
            <a:off x="271975" y="694005"/>
            <a:ext cx="1458351" cy="1261404"/>
            <a:chOff x="94152" y="689192"/>
            <a:chExt cx="4780280" cy="3774807"/>
          </a:xfrm>
        </p:grpSpPr>
        <p:sp>
          <p:nvSpPr>
            <p:cNvPr id="240" name="Равнобедренный треугольник 239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41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42" name="Овал 241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3" name="Овал 242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4" name="Овал 24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5" name="Овал 24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6" name="Овал 245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7" name="Овал 246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8" name="Овал 247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49" name="Овал 248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0" name="Овал 249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1" name="Овал 250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52" name="Группа 251"/>
          <p:cNvGrpSpPr/>
          <p:nvPr/>
        </p:nvGrpSpPr>
        <p:grpSpPr>
          <a:xfrm>
            <a:off x="290732" y="2006990"/>
            <a:ext cx="1481797" cy="1130105"/>
            <a:chOff x="94152" y="689192"/>
            <a:chExt cx="4780280" cy="3774807"/>
          </a:xfrm>
        </p:grpSpPr>
        <p:sp>
          <p:nvSpPr>
            <p:cNvPr id="253" name="Равнобедренный треугольник 252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54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55" name="Овал 25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6" name="Овал 25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7" name="Овал 25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8" name="Овал 25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9" name="Овал 258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0" name="Овал 259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1" name="Овал 26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2" name="Овал 26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3" name="Овал 262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4" name="Овал 26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65" name="Группа 264"/>
          <p:cNvGrpSpPr/>
          <p:nvPr/>
        </p:nvGrpSpPr>
        <p:grpSpPr>
          <a:xfrm>
            <a:off x="1950721" y="1964787"/>
            <a:ext cx="1524000" cy="1228579"/>
            <a:chOff x="94152" y="689192"/>
            <a:chExt cx="4780280" cy="3774807"/>
          </a:xfrm>
        </p:grpSpPr>
        <p:sp>
          <p:nvSpPr>
            <p:cNvPr id="266" name="Равнобедренный треугольник 265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67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68" name="Овал 267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9" name="Овал 268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0" name="Овал 269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1" name="Овал 270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2" name="Овал 271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3" name="Овал 272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4" name="Овал 273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5" name="Овал 274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6" name="Овал 275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7" name="Овал 276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78" name="Группа 277"/>
          <p:cNvGrpSpPr/>
          <p:nvPr/>
        </p:nvGrpSpPr>
        <p:grpSpPr>
          <a:xfrm>
            <a:off x="3709181" y="2006991"/>
            <a:ext cx="1411459" cy="1228579"/>
            <a:chOff x="94152" y="689192"/>
            <a:chExt cx="4780280" cy="3774807"/>
          </a:xfrm>
        </p:grpSpPr>
        <p:sp>
          <p:nvSpPr>
            <p:cNvPr id="279" name="Равнобедренный треугольник 278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80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81" name="Овал 280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2" name="Овал 281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3" name="Овал 282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4" name="Овал 283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5" name="Овал 284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6" name="Овал 285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7" name="Овал 286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8" name="Овал 287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89" name="Овал 288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0" name="Овал 289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91" name="Группа 290"/>
          <p:cNvGrpSpPr/>
          <p:nvPr/>
        </p:nvGrpSpPr>
        <p:grpSpPr>
          <a:xfrm>
            <a:off x="178192" y="3118338"/>
            <a:ext cx="1481797" cy="1242647"/>
            <a:chOff x="94152" y="689192"/>
            <a:chExt cx="4780280" cy="3774807"/>
          </a:xfrm>
        </p:grpSpPr>
        <p:sp>
          <p:nvSpPr>
            <p:cNvPr id="292" name="Равнобедренный треугольник 291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93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94" name="Овал 29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5" name="Овал 29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6" name="Овал 29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7" name="Овал 29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8" name="Овал 297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9" name="Овал 298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0" name="Овал 29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1" name="Овал 30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2" name="Овал 301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3" name="Овал 30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04" name="Группа 303"/>
          <p:cNvGrpSpPr/>
          <p:nvPr/>
        </p:nvGrpSpPr>
        <p:grpSpPr>
          <a:xfrm>
            <a:off x="1990579" y="3200399"/>
            <a:ext cx="1481797" cy="1242647"/>
            <a:chOff x="94152" y="689192"/>
            <a:chExt cx="4780280" cy="3774807"/>
          </a:xfrm>
        </p:grpSpPr>
        <p:sp>
          <p:nvSpPr>
            <p:cNvPr id="305" name="Равнобедренный треугольник 304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06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07" name="Овал 306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8" name="Овал 307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9" name="Овал 308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0" name="Овал 309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1" name="Овал 310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2" name="Овал 311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3" name="Овал 312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4" name="Овал 313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5" name="Овал 314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6" name="Овал 315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17" name="Группа 316"/>
          <p:cNvGrpSpPr/>
          <p:nvPr/>
        </p:nvGrpSpPr>
        <p:grpSpPr>
          <a:xfrm>
            <a:off x="3720905" y="3214467"/>
            <a:ext cx="1481797" cy="1242647"/>
            <a:chOff x="94152" y="689192"/>
            <a:chExt cx="4780280" cy="3774807"/>
          </a:xfrm>
        </p:grpSpPr>
        <p:sp>
          <p:nvSpPr>
            <p:cNvPr id="318" name="Равнобедренный треугольник 317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19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20" name="Овал 319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1" name="Овал 320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2" name="Овал 321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3" name="Овал 322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4" name="Овал 323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5" name="Овал 324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6" name="Овал 325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7" name="Овал 326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8" name="Овал 327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9" name="Овал 328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99331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829377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19010" y="0"/>
            <a:ext cx="2768401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38102" y="0"/>
            <a:ext cx="2953979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9665" y="4707512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80028" y="4146199"/>
            <a:ext cx="17539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41990" y="4135075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F7BFBAFB-33E8-9F35-79E2-874E1C9B63CE}"/>
              </a:ext>
            </a:extLst>
          </p:cNvPr>
          <p:cNvSpPr txBox="1"/>
          <p:nvPr/>
        </p:nvSpPr>
        <p:spPr>
          <a:xfrm>
            <a:off x="299919" y="0"/>
            <a:ext cx="2768401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СОТНИ</a:t>
            </a:r>
          </a:p>
        </p:txBody>
      </p:sp>
      <p:cxnSp>
        <p:nvCxnSpPr>
          <p:cNvPr id="69" name="Прямая соединительная линия 68">
            <a:extLst>
              <a:ext uri="{FF2B5EF4-FFF2-40B4-BE49-F238E27FC236}">
                <a16:creationId xmlns="" xmlns:a16="http://schemas.microsoft.com/office/drawing/2014/main" id="{82F32A65-0D41-93A7-4B1A-50CA3E18FAB6}"/>
              </a:ext>
            </a:extLst>
          </p:cNvPr>
          <p:cNvCxnSpPr/>
          <p:nvPr/>
        </p:nvCxnSpPr>
        <p:spPr>
          <a:xfrm>
            <a:off x="8148469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0" name="Прямоугольник 69">
            <a:extLst>
              <a:ext uri="{FF2B5EF4-FFF2-40B4-BE49-F238E27FC236}">
                <a16:creationId xmlns="" xmlns:a16="http://schemas.microsoft.com/office/drawing/2014/main" id="{8C02A682-63CE-B452-9572-549C2A04D56B}"/>
              </a:ext>
            </a:extLst>
          </p:cNvPr>
          <p:cNvSpPr/>
          <p:nvPr/>
        </p:nvSpPr>
        <p:spPr>
          <a:xfrm>
            <a:off x="46550" y="1360535"/>
            <a:ext cx="3649204" cy="29644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0" name="TextBox 179">
            <a:extLst>
              <a:ext uri="{FF2B5EF4-FFF2-40B4-BE49-F238E27FC236}">
                <a16:creationId xmlns="" xmlns:a16="http://schemas.microsoft.com/office/drawing/2014/main" id="{98C31F28-9EC9-B58E-1315-3A97DEBB6242}"/>
              </a:ext>
            </a:extLst>
          </p:cNvPr>
          <p:cNvSpPr txBox="1"/>
          <p:nvPr/>
        </p:nvSpPr>
        <p:spPr>
          <a:xfrm>
            <a:off x="3669881" y="4187303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311" name="Группа 310"/>
          <p:cNvGrpSpPr/>
          <p:nvPr/>
        </p:nvGrpSpPr>
        <p:grpSpPr>
          <a:xfrm>
            <a:off x="0" y="1373945"/>
            <a:ext cx="1111348" cy="947224"/>
            <a:chOff x="94152" y="689192"/>
            <a:chExt cx="4780280" cy="3774807"/>
          </a:xfrm>
        </p:grpSpPr>
        <p:sp>
          <p:nvSpPr>
            <p:cNvPr id="312" name="Равнобедренный треугольник 311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13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14" name="Овал 31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5" name="Овал 31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6" name="Овал 31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7" name="Овал 31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8" name="Овал 317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9" name="Овал 318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0" name="Овал 31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1" name="Овал 32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2" name="Овал 321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3" name="Овал 32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24" name="Группа 323"/>
          <p:cNvGrpSpPr/>
          <p:nvPr/>
        </p:nvGrpSpPr>
        <p:grpSpPr>
          <a:xfrm>
            <a:off x="1076179" y="1343465"/>
            <a:ext cx="1160584" cy="921433"/>
            <a:chOff x="94152" y="689192"/>
            <a:chExt cx="4780280" cy="3774807"/>
          </a:xfrm>
        </p:grpSpPr>
        <p:sp>
          <p:nvSpPr>
            <p:cNvPr id="325" name="Равнобедренный треугольник 324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26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27" name="Овал 326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8" name="Овал 327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9" name="Овал 328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0" name="Овал 329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1" name="Овал 330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2" name="Овал 331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3" name="Овал 332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4" name="Овал 333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5" name="Овал 334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6" name="Овал 335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37" name="Группа 336"/>
          <p:cNvGrpSpPr/>
          <p:nvPr/>
        </p:nvGrpSpPr>
        <p:grpSpPr>
          <a:xfrm>
            <a:off x="2269587" y="1397390"/>
            <a:ext cx="1092592" cy="895644"/>
            <a:chOff x="94152" y="689192"/>
            <a:chExt cx="4780280" cy="3774807"/>
          </a:xfrm>
        </p:grpSpPr>
        <p:sp>
          <p:nvSpPr>
            <p:cNvPr id="338" name="Равнобедренный треугольник 337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39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40" name="Овал 339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1" name="Овал 340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2" name="Овал 341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3" name="Овал 342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4" name="Овал 343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5" name="Овал 344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6" name="Овал 345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7" name="Овал 346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8" name="Овал 347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9" name="Овал 348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50" name="Группа 349"/>
          <p:cNvGrpSpPr/>
          <p:nvPr/>
        </p:nvGrpSpPr>
        <p:grpSpPr>
          <a:xfrm>
            <a:off x="0" y="2215662"/>
            <a:ext cx="1111348" cy="947224"/>
            <a:chOff x="94152" y="689192"/>
            <a:chExt cx="4780280" cy="3774807"/>
          </a:xfrm>
        </p:grpSpPr>
        <p:sp>
          <p:nvSpPr>
            <p:cNvPr id="351" name="Равнобедренный треугольник 350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52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53" name="Овал 352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4" name="Овал 353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5" name="Овал 354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6" name="Овал 355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7" name="Овал 356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8" name="Овал 357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9" name="Овал 358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0" name="Овал 359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1" name="Овал 360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2" name="Овал 361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63" name="Группа 362"/>
          <p:cNvGrpSpPr/>
          <p:nvPr/>
        </p:nvGrpSpPr>
        <p:grpSpPr>
          <a:xfrm>
            <a:off x="0" y="3256671"/>
            <a:ext cx="1111348" cy="947224"/>
            <a:chOff x="94152" y="689192"/>
            <a:chExt cx="4780280" cy="3774807"/>
          </a:xfrm>
        </p:grpSpPr>
        <p:sp>
          <p:nvSpPr>
            <p:cNvPr id="364" name="Равнобедренный треугольник 36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6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66" name="Овал 36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7" name="Овал 36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8" name="Овал 36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9" name="Овал 36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0" name="Овал 36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1" name="Овал 37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2" name="Овал 37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3" name="Овал 37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4" name="Овал 37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5" name="Овал 37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76" name="Группа 375"/>
          <p:cNvGrpSpPr/>
          <p:nvPr/>
        </p:nvGrpSpPr>
        <p:grpSpPr>
          <a:xfrm>
            <a:off x="1094935" y="2199250"/>
            <a:ext cx="1111348" cy="947224"/>
            <a:chOff x="94152" y="689192"/>
            <a:chExt cx="4780280" cy="3774807"/>
          </a:xfrm>
        </p:grpSpPr>
        <p:sp>
          <p:nvSpPr>
            <p:cNvPr id="377" name="Равнобедренный треугольник 37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7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79" name="Овал 37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0" name="Овал 37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1" name="Овал 38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2" name="Овал 38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3" name="Овал 38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4" name="Овал 38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5" name="Овал 38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6" name="Овал 38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7" name="Овал 38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8" name="Овал 38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89" name="Группа 388"/>
          <p:cNvGrpSpPr/>
          <p:nvPr/>
        </p:nvGrpSpPr>
        <p:grpSpPr>
          <a:xfrm>
            <a:off x="2361028" y="2269588"/>
            <a:ext cx="1111348" cy="947224"/>
            <a:chOff x="94152" y="689192"/>
            <a:chExt cx="4780280" cy="3774807"/>
          </a:xfrm>
        </p:grpSpPr>
        <p:sp>
          <p:nvSpPr>
            <p:cNvPr id="390" name="Равнобедренный треугольник 389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91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92" name="Овал 391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3" name="Овал 392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4" name="Овал 39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5" name="Овал 39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6" name="Овал 395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7" name="Овал 396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8" name="Овал 397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9" name="Овал 398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0" name="Овал 399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1" name="Овал 400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02" name="Группа 401"/>
          <p:cNvGrpSpPr/>
          <p:nvPr/>
        </p:nvGrpSpPr>
        <p:grpSpPr>
          <a:xfrm>
            <a:off x="1010529" y="3282462"/>
            <a:ext cx="1111348" cy="947224"/>
            <a:chOff x="94152" y="689192"/>
            <a:chExt cx="4780280" cy="3774807"/>
          </a:xfrm>
        </p:grpSpPr>
        <p:sp>
          <p:nvSpPr>
            <p:cNvPr id="403" name="Равнобедренный треугольник 402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04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05" name="Овал 40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6" name="Овал 40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7" name="Овал 40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8" name="Овал 40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9" name="Овал 408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0" name="Овал 409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1" name="Овал 41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2" name="Овал 41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3" name="Овал 412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4" name="Овал 41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15" name="Группа 414"/>
          <p:cNvGrpSpPr/>
          <p:nvPr/>
        </p:nvGrpSpPr>
        <p:grpSpPr>
          <a:xfrm>
            <a:off x="2543908" y="3268394"/>
            <a:ext cx="1111348" cy="947224"/>
            <a:chOff x="94152" y="689192"/>
            <a:chExt cx="4780280" cy="3774807"/>
          </a:xfrm>
        </p:grpSpPr>
        <p:sp>
          <p:nvSpPr>
            <p:cNvPr id="416" name="Равнобедренный треугольник 415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17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18" name="Овал 417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9" name="Овал 418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0" name="Овал 419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1" name="Овал 420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2" name="Овал 421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3" name="Овал 422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4" name="Овал 423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5" name="Овал 424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6" name="Овал 425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7" name="Овал 426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28" name="Группа 427"/>
          <p:cNvGrpSpPr/>
          <p:nvPr/>
        </p:nvGrpSpPr>
        <p:grpSpPr>
          <a:xfrm>
            <a:off x="1669366" y="3294186"/>
            <a:ext cx="1111348" cy="947224"/>
            <a:chOff x="94152" y="689192"/>
            <a:chExt cx="4780280" cy="3774807"/>
          </a:xfrm>
        </p:grpSpPr>
        <p:sp>
          <p:nvSpPr>
            <p:cNvPr id="429" name="Равнобедренный треугольник 428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30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31" name="Овал 430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2" name="Овал 431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3" name="Овал 432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4" name="Овал 433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5" name="Овал 434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6" name="Овал 435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7" name="Овал 436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8" name="Овал 437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9" name="Овал 438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0" name="Овал 439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410390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70" grpId="0" animBg="1"/>
      <p:bldP spid="18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829377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19010" y="0"/>
            <a:ext cx="2768401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38102" y="0"/>
            <a:ext cx="2953979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9665" y="4707512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80028" y="4146199"/>
            <a:ext cx="17539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41990" y="4135075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F7BFBAFB-33E8-9F35-79E2-874E1C9B63CE}"/>
              </a:ext>
            </a:extLst>
          </p:cNvPr>
          <p:cNvSpPr txBox="1"/>
          <p:nvPr/>
        </p:nvSpPr>
        <p:spPr>
          <a:xfrm>
            <a:off x="299919" y="0"/>
            <a:ext cx="2768401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СОТНИ</a:t>
            </a:r>
          </a:p>
        </p:txBody>
      </p:sp>
      <p:cxnSp>
        <p:nvCxnSpPr>
          <p:cNvPr id="69" name="Прямая соединительная линия 68">
            <a:extLst>
              <a:ext uri="{FF2B5EF4-FFF2-40B4-BE49-F238E27FC236}">
                <a16:creationId xmlns="" xmlns:a16="http://schemas.microsoft.com/office/drawing/2014/main" id="{82F32A65-0D41-93A7-4B1A-50CA3E18FAB6}"/>
              </a:ext>
            </a:extLst>
          </p:cNvPr>
          <p:cNvCxnSpPr/>
          <p:nvPr/>
        </p:nvCxnSpPr>
        <p:spPr>
          <a:xfrm>
            <a:off x="8148469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="" xmlns:a16="http://schemas.microsoft.com/office/drawing/2014/main" id="{98C31F28-9EC9-B58E-1315-3A97DEBB6242}"/>
              </a:ext>
            </a:extLst>
          </p:cNvPr>
          <p:cNvSpPr txBox="1"/>
          <p:nvPr/>
        </p:nvSpPr>
        <p:spPr>
          <a:xfrm>
            <a:off x="3669881" y="4187303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77" name="Овал 276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8275586" y="12392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0" name="Прямоугольник 69">
            <a:extLst>
              <a:ext uri="{FF2B5EF4-FFF2-40B4-BE49-F238E27FC236}">
                <a16:creationId xmlns="" xmlns:a16="http://schemas.microsoft.com/office/drawing/2014/main" id="{8C02A682-63CE-B452-9572-549C2A04D56B}"/>
              </a:ext>
            </a:extLst>
          </p:cNvPr>
          <p:cNvSpPr/>
          <p:nvPr/>
        </p:nvSpPr>
        <p:spPr>
          <a:xfrm>
            <a:off x="46550" y="1360535"/>
            <a:ext cx="3649204" cy="29644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86" name="Группа 285"/>
          <p:cNvGrpSpPr/>
          <p:nvPr/>
        </p:nvGrpSpPr>
        <p:grpSpPr>
          <a:xfrm>
            <a:off x="0" y="1373945"/>
            <a:ext cx="1111348" cy="947224"/>
            <a:chOff x="94152" y="689192"/>
            <a:chExt cx="4780280" cy="3774807"/>
          </a:xfrm>
        </p:grpSpPr>
        <p:sp>
          <p:nvSpPr>
            <p:cNvPr id="287" name="Равнобедренный треугольник 28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8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289" name="Овал 28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0" name="Овал 28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1" name="Овал 29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2" name="Овал 29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3" name="Овал 29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4" name="Овал 29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5" name="Овал 29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6" name="Овал 29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7" name="Овал 29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98" name="Овал 29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99" name="Группа 298"/>
          <p:cNvGrpSpPr/>
          <p:nvPr/>
        </p:nvGrpSpPr>
        <p:grpSpPr>
          <a:xfrm>
            <a:off x="1066800" y="1357532"/>
            <a:ext cx="1111348" cy="947224"/>
            <a:chOff x="94152" y="689192"/>
            <a:chExt cx="4780280" cy="3774807"/>
          </a:xfrm>
        </p:grpSpPr>
        <p:sp>
          <p:nvSpPr>
            <p:cNvPr id="300" name="Равнобедренный треугольник 299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01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02" name="Овал 301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3" name="Овал 302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4" name="Овал 30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5" name="Овал 30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6" name="Овал 305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7" name="Овал 306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8" name="Овал 307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09" name="Овал 308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0" name="Овал 309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1" name="Овал 310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12" name="Группа 311"/>
          <p:cNvGrpSpPr/>
          <p:nvPr/>
        </p:nvGrpSpPr>
        <p:grpSpPr>
          <a:xfrm>
            <a:off x="2234418" y="1343465"/>
            <a:ext cx="1111348" cy="947224"/>
            <a:chOff x="94152" y="689192"/>
            <a:chExt cx="4780280" cy="3774807"/>
          </a:xfrm>
        </p:grpSpPr>
        <p:sp>
          <p:nvSpPr>
            <p:cNvPr id="313" name="Равнобедренный треугольник 312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14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15" name="Овал 31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6" name="Овал 31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7" name="Овал 31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8" name="Овал 31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9" name="Овал 318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0" name="Овал 319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1" name="Овал 32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2" name="Овал 32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3" name="Овал 322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4" name="Овал 32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25" name="Группа 324"/>
          <p:cNvGrpSpPr/>
          <p:nvPr/>
        </p:nvGrpSpPr>
        <p:grpSpPr>
          <a:xfrm>
            <a:off x="0" y="2286001"/>
            <a:ext cx="1111348" cy="947224"/>
            <a:chOff x="94152" y="689192"/>
            <a:chExt cx="4780280" cy="3774807"/>
          </a:xfrm>
        </p:grpSpPr>
        <p:sp>
          <p:nvSpPr>
            <p:cNvPr id="326" name="Равнобедренный треугольник 325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27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28" name="Овал 327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29" name="Овал 328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0" name="Овал 329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1" name="Овал 330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2" name="Овал 331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3" name="Овал 332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4" name="Овал 333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5" name="Овал 334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6" name="Овал 335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37" name="Овал 336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38" name="Группа 337"/>
          <p:cNvGrpSpPr/>
          <p:nvPr/>
        </p:nvGrpSpPr>
        <p:grpSpPr>
          <a:xfrm>
            <a:off x="1123071" y="2271933"/>
            <a:ext cx="1111348" cy="947224"/>
            <a:chOff x="94152" y="689192"/>
            <a:chExt cx="4780280" cy="3774807"/>
          </a:xfrm>
        </p:grpSpPr>
        <p:sp>
          <p:nvSpPr>
            <p:cNvPr id="339" name="Равнобедренный треугольник 338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40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41" name="Овал 340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2" name="Овал 341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3" name="Овал 342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4" name="Овал 343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5" name="Овал 344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6" name="Овал 345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7" name="Овал 346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8" name="Овал 347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9" name="Овал 348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0" name="Овал 349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51" name="Группа 350"/>
          <p:cNvGrpSpPr/>
          <p:nvPr/>
        </p:nvGrpSpPr>
        <p:grpSpPr>
          <a:xfrm>
            <a:off x="2220350" y="2243797"/>
            <a:ext cx="1111348" cy="947224"/>
            <a:chOff x="94152" y="689192"/>
            <a:chExt cx="4780280" cy="3774807"/>
          </a:xfrm>
        </p:grpSpPr>
        <p:sp>
          <p:nvSpPr>
            <p:cNvPr id="352" name="Равнобедренный треугольник 351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53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54" name="Овал 35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5" name="Овал 35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6" name="Овал 35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7" name="Овал 35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8" name="Овал 357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9" name="Овал 358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0" name="Овал 35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1" name="Овал 36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2" name="Овал 361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3" name="Овал 36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64" name="Группа 363"/>
          <p:cNvGrpSpPr/>
          <p:nvPr/>
        </p:nvGrpSpPr>
        <p:grpSpPr>
          <a:xfrm>
            <a:off x="0" y="3242604"/>
            <a:ext cx="1111348" cy="947224"/>
            <a:chOff x="94152" y="689192"/>
            <a:chExt cx="4780280" cy="3774807"/>
          </a:xfrm>
        </p:grpSpPr>
        <p:sp>
          <p:nvSpPr>
            <p:cNvPr id="365" name="Равнобедренный треугольник 364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66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67" name="Овал 366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8" name="Овал 367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9" name="Овал 368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0" name="Овал 369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1" name="Овал 370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2" name="Овал 371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3" name="Овал 372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4" name="Овал 373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5" name="Овал 374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6" name="Овал 375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77" name="Группа 376"/>
          <p:cNvGrpSpPr/>
          <p:nvPr/>
        </p:nvGrpSpPr>
        <p:grpSpPr>
          <a:xfrm>
            <a:off x="1022252" y="3212124"/>
            <a:ext cx="1111348" cy="947224"/>
            <a:chOff x="94152" y="689192"/>
            <a:chExt cx="4780280" cy="3774807"/>
          </a:xfrm>
        </p:grpSpPr>
        <p:sp>
          <p:nvSpPr>
            <p:cNvPr id="378" name="Равнобедренный треугольник 377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79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80" name="Овал 379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1" name="Овал 380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2" name="Овал 381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3" name="Овал 382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4" name="Овал 383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5" name="Овал 384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6" name="Овал 385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7" name="Овал 386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8" name="Овал 387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9" name="Овал 388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90" name="Группа 389"/>
          <p:cNvGrpSpPr/>
          <p:nvPr/>
        </p:nvGrpSpPr>
        <p:grpSpPr>
          <a:xfrm>
            <a:off x="1922585" y="3198056"/>
            <a:ext cx="1111348" cy="947224"/>
            <a:chOff x="94152" y="689192"/>
            <a:chExt cx="4780280" cy="3774807"/>
          </a:xfrm>
        </p:grpSpPr>
        <p:sp>
          <p:nvSpPr>
            <p:cNvPr id="391" name="Равнобедренный треугольник 390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92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393" name="Овал 392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4" name="Овал 393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5" name="Овал 394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6" name="Овал 395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7" name="Овал 396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8" name="Овал 397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9" name="Овал 398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0" name="Овал 399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1" name="Овал 400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2" name="Овал 401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03" name="Группа 402"/>
          <p:cNvGrpSpPr/>
          <p:nvPr/>
        </p:nvGrpSpPr>
        <p:grpSpPr>
          <a:xfrm>
            <a:off x="6790004" y="3479410"/>
            <a:ext cx="1242647" cy="1162928"/>
            <a:chOff x="94152" y="689192"/>
            <a:chExt cx="4780280" cy="3774807"/>
          </a:xfrm>
        </p:grpSpPr>
        <p:sp>
          <p:nvSpPr>
            <p:cNvPr id="404" name="Равнобедренный треугольник 40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0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06" name="Овал 40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7" name="Овал 40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8" name="Овал 40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9" name="Овал 40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0" name="Овал 40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1" name="Овал 41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2" name="Овал 41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3" name="Овал 41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4" name="Овал 41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5" name="Овал 41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17" name="Группа 416"/>
          <p:cNvGrpSpPr/>
          <p:nvPr/>
        </p:nvGrpSpPr>
        <p:grpSpPr>
          <a:xfrm>
            <a:off x="5268349" y="1254371"/>
            <a:ext cx="1242647" cy="1162928"/>
            <a:chOff x="94152" y="689192"/>
            <a:chExt cx="4780280" cy="3774807"/>
          </a:xfrm>
        </p:grpSpPr>
        <p:sp>
          <p:nvSpPr>
            <p:cNvPr id="418" name="Равнобедренный треугольник 417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19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20" name="Овал 419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1" name="Овал 420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2" name="Овал 421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3" name="Овал 422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4" name="Овал 423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5" name="Овал 424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6" name="Овал 425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7" name="Овал 426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8" name="Овал 427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9" name="Овал 428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30" name="Группа 429"/>
          <p:cNvGrpSpPr/>
          <p:nvPr/>
        </p:nvGrpSpPr>
        <p:grpSpPr>
          <a:xfrm>
            <a:off x="6646983" y="1212167"/>
            <a:ext cx="1242647" cy="1162928"/>
            <a:chOff x="94152" y="689192"/>
            <a:chExt cx="4780280" cy="3774807"/>
          </a:xfrm>
        </p:grpSpPr>
        <p:sp>
          <p:nvSpPr>
            <p:cNvPr id="431" name="Равнобедренный треугольник 430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32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33" name="Овал 432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4" name="Овал 433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5" name="Овал 434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6" name="Овал 435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7" name="Овал 436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8" name="Овал 437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9" name="Овал 438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0" name="Овал 439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1" name="Овал 440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2" name="Овал 441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43" name="Группа 442"/>
          <p:cNvGrpSpPr/>
          <p:nvPr/>
        </p:nvGrpSpPr>
        <p:grpSpPr>
          <a:xfrm>
            <a:off x="3889715" y="2393853"/>
            <a:ext cx="1242647" cy="1162928"/>
            <a:chOff x="94152" y="689192"/>
            <a:chExt cx="4780280" cy="3774807"/>
          </a:xfrm>
        </p:grpSpPr>
        <p:sp>
          <p:nvSpPr>
            <p:cNvPr id="444" name="Равнобедренный треугольник 44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4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46" name="Овал 44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7" name="Овал 44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8" name="Овал 44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9" name="Овал 44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0" name="Овал 44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1" name="Овал 45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2" name="Овал 45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3" name="Овал 45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4" name="Овал 45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55" name="Овал 45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56" name="Группа 455"/>
          <p:cNvGrpSpPr/>
          <p:nvPr/>
        </p:nvGrpSpPr>
        <p:grpSpPr>
          <a:xfrm>
            <a:off x="5310553" y="2351651"/>
            <a:ext cx="1242647" cy="1162928"/>
            <a:chOff x="94152" y="689192"/>
            <a:chExt cx="4780280" cy="3774807"/>
          </a:xfrm>
        </p:grpSpPr>
        <p:sp>
          <p:nvSpPr>
            <p:cNvPr id="457" name="Равнобедренный треугольник 45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5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59" name="Овал 45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0" name="Овал 45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1" name="Овал 46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2" name="Овал 46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3" name="Овал 46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4" name="Овал 46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5" name="Овал 46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6" name="Овал 46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7" name="Овал 46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68" name="Овал 46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69" name="Группа 468"/>
          <p:cNvGrpSpPr/>
          <p:nvPr/>
        </p:nvGrpSpPr>
        <p:grpSpPr>
          <a:xfrm>
            <a:off x="6689186" y="2323515"/>
            <a:ext cx="1242647" cy="1162928"/>
            <a:chOff x="94152" y="689192"/>
            <a:chExt cx="4780280" cy="3774807"/>
          </a:xfrm>
        </p:grpSpPr>
        <p:sp>
          <p:nvSpPr>
            <p:cNvPr id="470" name="Равнобедренный треугольник 469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71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72" name="Овал 471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3" name="Овал 472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4" name="Овал 47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5" name="Овал 47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6" name="Овал 475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7" name="Овал 476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8" name="Овал 477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79" name="Овал 478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0" name="Овал 479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1" name="Овал 480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82" name="Группа 481"/>
          <p:cNvGrpSpPr/>
          <p:nvPr/>
        </p:nvGrpSpPr>
        <p:grpSpPr>
          <a:xfrm>
            <a:off x="4016324" y="3533336"/>
            <a:ext cx="1242647" cy="1162928"/>
            <a:chOff x="94152" y="689192"/>
            <a:chExt cx="4780280" cy="3774807"/>
          </a:xfrm>
        </p:grpSpPr>
        <p:sp>
          <p:nvSpPr>
            <p:cNvPr id="483" name="Равнобедренный треугольник 482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84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85" name="Овал 48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6" name="Овал 48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7" name="Овал 48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8" name="Овал 48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89" name="Овал 488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0" name="Овал 489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1" name="Овал 49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2" name="Овал 49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3" name="Овал 492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4" name="Овал 49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495" name="Группа 494"/>
          <p:cNvGrpSpPr/>
          <p:nvPr/>
        </p:nvGrpSpPr>
        <p:grpSpPr>
          <a:xfrm>
            <a:off x="5366823" y="3477066"/>
            <a:ext cx="1242647" cy="1162928"/>
            <a:chOff x="94152" y="689192"/>
            <a:chExt cx="4780280" cy="3774807"/>
          </a:xfrm>
        </p:grpSpPr>
        <p:sp>
          <p:nvSpPr>
            <p:cNvPr id="496" name="Равнобедренный треугольник 495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97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498" name="Овал 497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99" name="Овал 498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0" name="Овал 499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1" name="Овал 500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2" name="Овал 501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3" name="Овал 502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4" name="Овал 503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5" name="Овал 504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6" name="Овал 505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07" name="Овал 506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08" name="Группа 507"/>
          <p:cNvGrpSpPr/>
          <p:nvPr/>
        </p:nvGrpSpPr>
        <p:grpSpPr>
          <a:xfrm>
            <a:off x="4002257" y="1366912"/>
            <a:ext cx="1242647" cy="1162928"/>
            <a:chOff x="94152" y="689192"/>
            <a:chExt cx="4780280" cy="3774807"/>
          </a:xfrm>
        </p:grpSpPr>
        <p:sp>
          <p:nvSpPr>
            <p:cNvPr id="509" name="Равнобедренный треугольник 508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10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11" name="Овал 510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2" name="Овал 511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3" name="Овал 512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4" name="Овал 513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5" name="Овал 514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6" name="Овал 515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7" name="Овал 516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8" name="Овал 517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9" name="Овал 518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20" name="Овал 519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521" name="Овал 520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8427986" y="13916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2" name="Овал 521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8580386" y="15440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3" name="Овал 522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8732786" y="16964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4" name="Овал 523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8885186" y="18488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5" name="Овал 524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9037586" y="20012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6" name="Овал 525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9189986" y="21536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7" name="Овал 526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9342386" y="23060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8" name="Овал 527">
            <a:extLst>
              <a:ext uri="{FF2B5EF4-FFF2-40B4-BE49-F238E27FC236}">
                <a16:creationId xmlns="" xmlns:a16="http://schemas.microsoft.com/office/drawing/2014/main" id="{231CDB07-3E68-2885-9760-EC3211C2B3F6}"/>
              </a:ext>
            </a:extLst>
          </p:cNvPr>
          <p:cNvSpPr/>
          <p:nvPr/>
        </p:nvSpPr>
        <p:spPr>
          <a:xfrm>
            <a:off x="9494786" y="2458431"/>
            <a:ext cx="1008399" cy="1838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636" name="Группа 635"/>
          <p:cNvGrpSpPr/>
          <p:nvPr/>
        </p:nvGrpSpPr>
        <p:grpSpPr>
          <a:xfrm>
            <a:off x="2879188" y="3282462"/>
            <a:ext cx="834684" cy="951913"/>
            <a:chOff x="94152" y="689192"/>
            <a:chExt cx="4780280" cy="3774807"/>
          </a:xfrm>
        </p:grpSpPr>
        <p:sp>
          <p:nvSpPr>
            <p:cNvPr id="637" name="Равнобедренный треугольник 63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3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39" name="Овал 63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0" name="Овал 63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1" name="Овал 64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2" name="Овал 64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3" name="Овал 64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4" name="Овал 64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5" name="Овал 64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6" name="Овал 64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7" name="Овал 64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8" name="Овал 64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65246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180" grpId="0"/>
      <p:bldP spid="277" grpId="0" animBg="1"/>
      <p:bldP spid="70" grpId="0" animBg="1"/>
      <p:bldP spid="521" grpId="0" animBg="1"/>
      <p:bldP spid="522" grpId="0" animBg="1"/>
      <p:bldP spid="523" grpId="0" animBg="1"/>
      <p:bldP spid="524" grpId="0" animBg="1"/>
      <p:bldP spid="525" grpId="0" animBg="1"/>
      <p:bldP spid="526" grpId="0" animBg="1"/>
      <p:bldP spid="527" grpId="0" animBg="1"/>
      <p:bldP spid="5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829377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19010" y="0"/>
            <a:ext cx="2768401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38102" y="0"/>
            <a:ext cx="2953979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48240" y="5206562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25904" y="4889128"/>
            <a:ext cx="17539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440129" y="4857821"/>
            <a:ext cx="18389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F7BFBAFB-33E8-9F35-79E2-874E1C9B63CE}"/>
              </a:ext>
            </a:extLst>
          </p:cNvPr>
          <p:cNvSpPr txBox="1"/>
          <p:nvPr/>
        </p:nvSpPr>
        <p:spPr>
          <a:xfrm>
            <a:off x="299919" y="0"/>
            <a:ext cx="2768401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СОТНИ</a:t>
            </a:r>
          </a:p>
        </p:txBody>
      </p:sp>
      <p:cxnSp>
        <p:nvCxnSpPr>
          <p:cNvPr id="69" name="Прямая соединительная линия 68">
            <a:extLst>
              <a:ext uri="{FF2B5EF4-FFF2-40B4-BE49-F238E27FC236}">
                <a16:creationId xmlns="" xmlns:a16="http://schemas.microsoft.com/office/drawing/2014/main" id="{82F32A65-0D41-93A7-4B1A-50CA3E18FAB6}"/>
              </a:ext>
            </a:extLst>
          </p:cNvPr>
          <p:cNvCxnSpPr/>
          <p:nvPr/>
        </p:nvCxnSpPr>
        <p:spPr>
          <a:xfrm>
            <a:off x="8148469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="" xmlns:a16="http://schemas.microsoft.com/office/drawing/2014/main" id="{98C31F28-9EC9-B58E-1315-3A97DEBB6242}"/>
              </a:ext>
            </a:extLst>
          </p:cNvPr>
          <p:cNvSpPr txBox="1"/>
          <p:nvPr/>
        </p:nvSpPr>
        <p:spPr>
          <a:xfrm>
            <a:off x="3642819" y="4865158"/>
            <a:ext cx="48361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66" name="Прямоугольник 265">
            <a:extLst>
              <a:ext uri="{FF2B5EF4-FFF2-40B4-BE49-F238E27FC236}">
                <a16:creationId xmlns="" xmlns:a16="http://schemas.microsoft.com/office/drawing/2014/main" id="{4333D9BF-7C59-492A-E43A-ACD2E68A4369}"/>
              </a:ext>
            </a:extLst>
          </p:cNvPr>
          <p:cNvSpPr/>
          <p:nvPr/>
        </p:nvSpPr>
        <p:spPr>
          <a:xfrm>
            <a:off x="304488" y="3057317"/>
            <a:ext cx="3117411" cy="20067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6" name="Прямоугольник 505">
            <a:extLst>
              <a:ext uri="{FF2B5EF4-FFF2-40B4-BE49-F238E27FC236}">
                <a16:creationId xmlns="" xmlns:a16="http://schemas.microsoft.com/office/drawing/2014/main" id="{4333D9BF-7C59-492A-E43A-ACD2E68A4369}"/>
              </a:ext>
            </a:extLst>
          </p:cNvPr>
          <p:cNvSpPr/>
          <p:nvPr/>
        </p:nvSpPr>
        <p:spPr>
          <a:xfrm>
            <a:off x="344346" y="846344"/>
            <a:ext cx="3117411" cy="20067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07" name="Группа 506"/>
          <p:cNvGrpSpPr/>
          <p:nvPr/>
        </p:nvGrpSpPr>
        <p:grpSpPr>
          <a:xfrm>
            <a:off x="379829" y="839373"/>
            <a:ext cx="787790" cy="623668"/>
            <a:chOff x="94152" y="689192"/>
            <a:chExt cx="4780280" cy="3774807"/>
          </a:xfrm>
        </p:grpSpPr>
        <p:sp>
          <p:nvSpPr>
            <p:cNvPr id="508" name="Равнобедренный треугольник 507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09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10" name="Овал 509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1" name="Овал 510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2" name="Овал 511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3" name="Овал 512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4" name="Овал 513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5" name="Овал 514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6" name="Овал 515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7" name="Овал 516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8" name="Овал 517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9" name="Овал 518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33" name="Группа 532"/>
          <p:cNvGrpSpPr/>
          <p:nvPr/>
        </p:nvGrpSpPr>
        <p:grpSpPr>
          <a:xfrm>
            <a:off x="1165276" y="837028"/>
            <a:ext cx="787790" cy="623668"/>
            <a:chOff x="94152" y="689192"/>
            <a:chExt cx="4780280" cy="3774807"/>
          </a:xfrm>
        </p:grpSpPr>
        <p:sp>
          <p:nvSpPr>
            <p:cNvPr id="534" name="Равнобедренный треугольник 53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3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36" name="Овал 53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37" name="Овал 53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38" name="Овал 53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39" name="Овал 53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0" name="Овал 53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1" name="Овал 54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2" name="Овал 54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3" name="Овал 54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4" name="Овал 54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5" name="Овал 54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46" name="Группа 545"/>
          <p:cNvGrpSpPr/>
          <p:nvPr/>
        </p:nvGrpSpPr>
        <p:grpSpPr>
          <a:xfrm>
            <a:off x="1882728" y="822960"/>
            <a:ext cx="787790" cy="623668"/>
            <a:chOff x="94152" y="689192"/>
            <a:chExt cx="4780280" cy="3774807"/>
          </a:xfrm>
        </p:grpSpPr>
        <p:sp>
          <p:nvSpPr>
            <p:cNvPr id="547" name="Равнобедренный треугольник 54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4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49" name="Овал 54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0" name="Овал 54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1" name="Овал 55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2" name="Овал 55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3" name="Овал 55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4" name="Овал 55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5" name="Овал 55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6" name="Овал 55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7" name="Овал 55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8" name="Овал 55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59" name="Группа 558"/>
          <p:cNvGrpSpPr/>
          <p:nvPr/>
        </p:nvGrpSpPr>
        <p:grpSpPr>
          <a:xfrm>
            <a:off x="2684586" y="822960"/>
            <a:ext cx="787790" cy="623668"/>
            <a:chOff x="94152" y="689192"/>
            <a:chExt cx="4780280" cy="3774807"/>
          </a:xfrm>
        </p:grpSpPr>
        <p:sp>
          <p:nvSpPr>
            <p:cNvPr id="560" name="Равнобедренный треугольник 559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61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62" name="Овал 561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3" name="Овал 562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4" name="Овал 56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5" name="Овал 56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6" name="Овал 565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7" name="Овал 566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8" name="Овал 567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69" name="Овал 568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70" name="Овал 569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71" name="Овал 570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72" name="Группа 571"/>
          <p:cNvGrpSpPr/>
          <p:nvPr/>
        </p:nvGrpSpPr>
        <p:grpSpPr>
          <a:xfrm>
            <a:off x="433755" y="1470075"/>
            <a:ext cx="787790" cy="623668"/>
            <a:chOff x="94152" y="689192"/>
            <a:chExt cx="4780280" cy="3774807"/>
          </a:xfrm>
        </p:grpSpPr>
        <p:sp>
          <p:nvSpPr>
            <p:cNvPr id="573" name="Равнобедренный треугольник 572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74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75" name="Овал 57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76" name="Овал 57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77" name="Овал 57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78" name="Овал 57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79" name="Овал 578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0" name="Овал 579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1" name="Овал 58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2" name="Овал 58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3" name="Овал 582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4" name="Овал 58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85" name="Группа 584"/>
          <p:cNvGrpSpPr/>
          <p:nvPr/>
        </p:nvGrpSpPr>
        <p:grpSpPr>
          <a:xfrm>
            <a:off x="1221546" y="1484142"/>
            <a:ext cx="787790" cy="623668"/>
            <a:chOff x="94152" y="689192"/>
            <a:chExt cx="4780280" cy="3774807"/>
          </a:xfrm>
        </p:grpSpPr>
        <p:sp>
          <p:nvSpPr>
            <p:cNvPr id="586" name="Равнобедренный треугольник 585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87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588" name="Овал 587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89" name="Овал 588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0" name="Овал 589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1" name="Овал 590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2" name="Овал 591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3" name="Овал 592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4" name="Овал 593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5" name="Овал 594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6" name="Овал 595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97" name="Овал 596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598" name="Группа 597"/>
          <p:cNvGrpSpPr/>
          <p:nvPr/>
        </p:nvGrpSpPr>
        <p:grpSpPr>
          <a:xfrm>
            <a:off x="2023404" y="1470074"/>
            <a:ext cx="787790" cy="623668"/>
            <a:chOff x="94152" y="689192"/>
            <a:chExt cx="4780280" cy="3774807"/>
          </a:xfrm>
        </p:grpSpPr>
        <p:sp>
          <p:nvSpPr>
            <p:cNvPr id="599" name="Равнобедренный треугольник 598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00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01" name="Овал 600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2" name="Овал 601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3" name="Овал 602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4" name="Овал 603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5" name="Овал 604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6" name="Овал 605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7" name="Овал 606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8" name="Овал 607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09" name="Овал 608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0" name="Овал 609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11" name="Группа 610"/>
          <p:cNvGrpSpPr/>
          <p:nvPr/>
        </p:nvGrpSpPr>
        <p:grpSpPr>
          <a:xfrm>
            <a:off x="2754924" y="1456006"/>
            <a:ext cx="787790" cy="623668"/>
            <a:chOff x="94152" y="689192"/>
            <a:chExt cx="4780280" cy="3774807"/>
          </a:xfrm>
        </p:grpSpPr>
        <p:sp>
          <p:nvSpPr>
            <p:cNvPr id="612" name="Равнобедренный треугольник 611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13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14" name="Овал 61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5" name="Овал 61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6" name="Овал 61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7" name="Овал 61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8" name="Овал 617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19" name="Овал 618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0" name="Овал 61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1" name="Овал 62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2" name="Овал 621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3" name="Овал 62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24" name="Группа 623"/>
          <p:cNvGrpSpPr/>
          <p:nvPr/>
        </p:nvGrpSpPr>
        <p:grpSpPr>
          <a:xfrm>
            <a:off x="546297" y="2145323"/>
            <a:ext cx="787790" cy="623668"/>
            <a:chOff x="94152" y="689192"/>
            <a:chExt cx="4780280" cy="3774807"/>
          </a:xfrm>
        </p:grpSpPr>
        <p:sp>
          <p:nvSpPr>
            <p:cNvPr id="625" name="Равнобедренный треугольник 624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26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27" name="Овал 626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8" name="Овал 627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29" name="Овал 628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30" name="Овал 629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31" name="Овал 630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32" name="Овал 631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33" name="Овал 632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34" name="Овал 633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35" name="Овал 634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36" name="Овал 635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37" name="Группа 636"/>
          <p:cNvGrpSpPr/>
          <p:nvPr/>
        </p:nvGrpSpPr>
        <p:grpSpPr>
          <a:xfrm>
            <a:off x="1742051" y="2159391"/>
            <a:ext cx="787790" cy="623668"/>
            <a:chOff x="94152" y="689192"/>
            <a:chExt cx="4780280" cy="3774807"/>
          </a:xfrm>
        </p:grpSpPr>
        <p:sp>
          <p:nvSpPr>
            <p:cNvPr id="638" name="Равнобедренный треугольник 637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39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40" name="Овал 639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1" name="Овал 640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2" name="Овал 641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3" name="Овал 642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4" name="Овал 643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5" name="Овал 644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6" name="Овал 645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7" name="Овал 646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8" name="Овал 647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49" name="Овал 648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50" name="Группа 649"/>
          <p:cNvGrpSpPr/>
          <p:nvPr/>
        </p:nvGrpSpPr>
        <p:grpSpPr>
          <a:xfrm>
            <a:off x="349349" y="3073791"/>
            <a:ext cx="787790" cy="623668"/>
            <a:chOff x="94152" y="689192"/>
            <a:chExt cx="4780280" cy="3774807"/>
          </a:xfrm>
        </p:grpSpPr>
        <p:sp>
          <p:nvSpPr>
            <p:cNvPr id="651" name="Равнобедренный треугольник 650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52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53" name="Овал 652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54" name="Овал 653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55" name="Овал 654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56" name="Овал 655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57" name="Овал 656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58" name="Овал 657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59" name="Овал 658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60" name="Овал 659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61" name="Овал 660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62" name="Овал 661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63" name="Группа 662"/>
          <p:cNvGrpSpPr/>
          <p:nvPr/>
        </p:nvGrpSpPr>
        <p:grpSpPr>
          <a:xfrm>
            <a:off x="1191066" y="3057379"/>
            <a:ext cx="787790" cy="623668"/>
            <a:chOff x="94152" y="689192"/>
            <a:chExt cx="4780280" cy="3774807"/>
          </a:xfrm>
        </p:grpSpPr>
        <p:sp>
          <p:nvSpPr>
            <p:cNvPr id="664" name="Равнобедренный треугольник 663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65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66" name="Овал 665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67" name="Овал 666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68" name="Овал 667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69" name="Овал 668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70" name="Овал 669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71" name="Овал 670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72" name="Овал 671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73" name="Овал 672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74" name="Овал 673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75" name="Овал 674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76" name="Группа 675"/>
          <p:cNvGrpSpPr/>
          <p:nvPr/>
        </p:nvGrpSpPr>
        <p:grpSpPr>
          <a:xfrm>
            <a:off x="1978857" y="3057379"/>
            <a:ext cx="787790" cy="623668"/>
            <a:chOff x="94152" y="689192"/>
            <a:chExt cx="4780280" cy="3774807"/>
          </a:xfrm>
        </p:grpSpPr>
        <p:sp>
          <p:nvSpPr>
            <p:cNvPr id="677" name="Равнобедренный треугольник 676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78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79" name="Овал 678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0" name="Овал 679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1" name="Овал 680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2" name="Овал 681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3" name="Овал 682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4" name="Овал 683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5" name="Овал 684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6" name="Овал 685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7" name="Овал 686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88" name="Овал 687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89" name="Группа 688"/>
          <p:cNvGrpSpPr/>
          <p:nvPr/>
        </p:nvGrpSpPr>
        <p:grpSpPr>
          <a:xfrm>
            <a:off x="2654106" y="3043311"/>
            <a:ext cx="787790" cy="623668"/>
            <a:chOff x="94152" y="689192"/>
            <a:chExt cx="4780280" cy="3774807"/>
          </a:xfrm>
        </p:grpSpPr>
        <p:sp>
          <p:nvSpPr>
            <p:cNvPr id="690" name="Равнобедренный треугольник 689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91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692" name="Овал 691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3" name="Овал 692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4" name="Овал 69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5" name="Овал 69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6" name="Овал 695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7" name="Овал 696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8" name="Овал 697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9" name="Овал 698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0" name="Овал 699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1" name="Овал 700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702" name="Группа 701"/>
          <p:cNvGrpSpPr/>
          <p:nvPr/>
        </p:nvGrpSpPr>
        <p:grpSpPr>
          <a:xfrm>
            <a:off x="290733" y="3704492"/>
            <a:ext cx="787790" cy="623668"/>
            <a:chOff x="94152" y="689192"/>
            <a:chExt cx="4780280" cy="3774807"/>
          </a:xfrm>
        </p:grpSpPr>
        <p:sp>
          <p:nvSpPr>
            <p:cNvPr id="703" name="Равнобедренный треугольник 702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704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705" name="Овал 70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6" name="Овал 70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7" name="Овал 70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8" name="Овал 70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9" name="Овал 708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0" name="Овал 709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1" name="Овал 71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2" name="Овал 71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3" name="Овал 712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4" name="Овал 71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715" name="Группа 714"/>
          <p:cNvGrpSpPr/>
          <p:nvPr/>
        </p:nvGrpSpPr>
        <p:grpSpPr>
          <a:xfrm>
            <a:off x="1064456" y="3704493"/>
            <a:ext cx="787790" cy="623668"/>
            <a:chOff x="94152" y="689192"/>
            <a:chExt cx="4780280" cy="3774807"/>
          </a:xfrm>
        </p:grpSpPr>
        <p:sp>
          <p:nvSpPr>
            <p:cNvPr id="716" name="Равнобедренный треугольник 715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717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718" name="Овал 717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9" name="Овал 718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0" name="Овал 719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1" name="Овал 720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2" name="Овал 721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3" name="Овал 722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4" name="Овал 723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5" name="Овал 724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6" name="Овал 725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27" name="Овал 726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728" name="Группа 727"/>
          <p:cNvGrpSpPr/>
          <p:nvPr/>
        </p:nvGrpSpPr>
        <p:grpSpPr>
          <a:xfrm>
            <a:off x="1852248" y="3704492"/>
            <a:ext cx="787790" cy="623668"/>
            <a:chOff x="94152" y="689192"/>
            <a:chExt cx="4780280" cy="3774807"/>
          </a:xfrm>
        </p:grpSpPr>
        <p:sp>
          <p:nvSpPr>
            <p:cNvPr id="729" name="Равнобедренный треугольник 728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730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731" name="Овал 730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2" name="Овал 731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3" name="Овал 732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4" name="Овал 733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5" name="Овал 734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6" name="Овал 735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7" name="Овал 736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8" name="Овал 737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39" name="Овал 738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40" name="Овал 739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741" name="Группа 740"/>
          <p:cNvGrpSpPr/>
          <p:nvPr/>
        </p:nvGrpSpPr>
        <p:grpSpPr>
          <a:xfrm>
            <a:off x="2640038" y="3662289"/>
            <a:ext cx="787790" cy="623668"/>
            <a:chOff x="94152" y="689192"/>
            <a:chExt cx="4780280" cy="3774807"/>
          </a:xfrm>
        </p:grpSpPr>
        <p:sp>
          <p:nvSpPr>
            <p:cNvPr id="742" name="Равнобедренный треугольник 741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743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744" name="Овал 74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45" name="Овал 74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46" name="Овал 74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47" name="Овал 74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48" name="Овал 747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49" name="Овал 748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50" name="Овал 74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51" name="Овал 75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52" name="Овал 751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53" name="Овал 75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754" name="Группа 753"/>
          <p:cNvGrpSpPr/>
          <p:nvPr/>
        </p:nvGrpSpPr>
        <p:grpSpPr>
          <a:xfrm>
            <a:off x="614291" y="4379742"/>
            <a:ext cx="787790" cy="623668"/>
            <a:chOff x="94152" y="689192"/>
            <a:chExt cx="4780280" cy="3774807"/>
          </a:xfrm>
        </p:grpSpPr>
        <p:sp>
          <p:nvSpPr>
            <p:cNvPr id="755" name="Равнобедренный треугольник 754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756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757" name="Овал 756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58" name="Овал 757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59" name="Овал 758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60" name="Овал 759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61" name="Овал 760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62" name="Овал 761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63" name="Овал 762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64" name="Овал 763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65" name="Овал 764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66" name="Овал 765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767" name="Группа 766"/>
          <p:cNvGrpSpPr/>
          <p:nvPr/>
        </p:nvGrpSpPr>
        <p:grpSpPr>
          <a:xfrm>
            <a:off x="1810045" y="4421944"/>
            <a:ext cx="787790" cy="623668"/>
            <a:chOff x="94152" y="689192"/>
            <a:chExt cx="4780280" cy="3774807"/>
          </a:xfrm>
        </p:grpSpPr>
        <p:sp>
          <p:nvSpPr>
            <p:cNvPr id="768" name="Равнобедренный треугольник 767"/>
            <p:cNvSpPr/>
            <p:nvPr/>
          </p:nvSpPr>
          <p:spPr>
            <a:xfrm>
              <a:off x="94152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grpSp>
          <p:nvGrpSpPr>
            <p:cNvPr id="769" name="Группа 34"/>
            <p:cNvGrpSpPr/>
            <p:nvPr/>
          </p:nvGrpSpPr>
          <p:grpSpPr>
            <a:xfrm>
              <a:off x="485336" y="984738"/>
              <a:ext cx="4002259" cy="3425483"/>
              <a:chOff x="949569" y="1055076"/>
              <a:chExt cx="4002259" cy="3425483"/>
            </a:xfrm>
          </p:grpSpPr>
          <p:sp>
            <p:nvSpPr>
              <p:cNvPr id="770" name="Овал 769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1" name="Овал 770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2" name="Овал 771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3" name="Овал 772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4" name="Овал 773"/>
              <p:cNvSpPr/>
              <p:nvPr/>
            </p:nvSpPr>
            <p:spPr>
              <a:xfrm>
                <a:off x="2501674" y="270362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5" name="Овал 774"/>
              <p:cNvSpPr/>
              <p:nvPr/>
            </p:nvSpPr>
            <p:spPr>
              <a:xfrm>
                <a:off x="1500554" y="274185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6" name="Овал 775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7" name="Овал 776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8" name="Овал 777"/>
              <p:cNvSpPr/>
              <p:nvPr/>
            </p:nvSpPr>
            <p:spPr>
              <a:xfrm>
                <a:off x="1978853" y="3561041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79" name="Овал 778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35217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180" grpId="0"/>
      <p:bldP spid="266" grpId="0" animBg="1"/>
      <p:bldP spid="5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050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" name="Овал 1"/>
          <p:cNvSpPr/>
          <p:nvPr/>
        </p:nvSpPr>
        <p:spPr>
          <a:xfrm>
            <a:off x="7561580" y="989533"/>
            <a:ext cx="3276599" cy="31627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533400" y="689192"/>
            <a:ext cx="4780280" cy="3791367"/>
            <a:chOff x="533400" y="689192"/>
            <a:chExt cx="4780280" cy="3791367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533400" y="689192"/>
              <a:ext cx="4780280" cy="377480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2" name="Группа 41"/>
            <p:cNvGrpSpPr/>
            <p:nvPr/>
          </p:nvGrpSpPr>
          <p:grpSpPr>
            <a:xfrm>
              <a:off x="949569" y="1055076"/>
              <a:ext cx="4002259" cy="3425483"/>
              <a:chOff x="949569" y="1055076"/>
              <a:chExt cx="4002259" cy="3425483"/>
            </a:xfrm>
          </p:grpSpPr>
          <p:sp>
            <p:nvSpPr>
              <p:cNvPr id="21" name="Овал 20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39169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050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" name="Овал 1"/>
          <p:cNvSpPr/>
          <p:nvPr/>
        </p:nvSpPr>
        <p:spPr>
          <a:xfrm>
            <a:off x="6478849" y="1077826"/>
            <a:ext cx="3327259" cy="31057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533400" y="689192"/>
            <a:ext cx="4780280" cy="3791367"/>
            <a:chOff x="533400" y="689192"/>
            <a:chExt cx="4780280" cy="3791367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533400" y="689192"/>
              <a:ext cx="4780280" cy="377480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949569" y="1055076"/>
              <a:ext cx="4002259" cy="3425483"/>
              <a:chOff x="949569" y="1055076"/>
              <a:chExt cx="4002259" cy="3425483"/>
            </a:xfrm>
          </p:grpSpPr>
          <p:sp>
            <p:nvSpPr>
              <p:cNvPr id="34" name="Овал 3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4" name="Овал 43"/>
          <p:cNvSpPr/>
          <p:nvPr/>
        </p:nvSpPr>
        <p:spPr>
          <a:xfrm>
            <a:off x="8122425" y="1075483"/>
            <a:ext cx="3327259" cy="31057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0825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050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29282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" name="Овал 1"/>
          <p:cNvSpPr/>
          <p:nvPr/>
        </p:nvSpPr>
        <p:spPr>
          <a:xfrm>
            <a:off x="6327513" y="1287438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6" name="Группа 45"/>
          <p:cNvGrpSpPr/>
          <p:nvPr/>
        </p:nvGrpSpPr>
        <p:grpSpPr>
          <a:xfrm>
            <a:off x="533400" y="689192"/>
            <a:ext cx="4780280" cy="3791367"/>
            <a:chOff x="533400" y="689192"/>
            <a:chExt cx="4780280" cy="3791367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533400" y="689192"/>
              <a:ext cx="4780280" cy="377480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949569" y="1055076"/>
              <a:ext cx="4002259" cy="3425483"/>
              <a:chOff x="949569" y="1055076"/>
              <a:chExt cx="4002259" cy="3425483"/>
            </a:xfrm>
          </p:grpSpPr>
          <p:sp>
            <p:nvSpPr>
              <p:cNvPr id="34" name="Овал 3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4" name="Овал 43"/>
          <p:cNvSpPr/>
          <p:nvPr/>
        </p:nvSpPr>
        <p:spPr>
          <a:xfrm>
            <a:off x="7863840" y="1252024"/>
            <a:ext cx="2926079" cy="27713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9265921" y="1235611"/>
            <a:ext cx="2926079" cy="27713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6629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050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" name="Овал 1"/>
          <p:cNvSpPr/>
          <p:nvPr/>
        </p:nvSpPr>
        <p:spPr>
          <a:xfrm>
            <a:off x="6253838" y="1411064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533400" y="689192"/>
            <a:ext cx="4780280" cy="3791367"/>
            <a:chOff x="533400" y="689192"/>
            <a:chExt cx="4780280" cy="3791367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533400" y="689192"/>
              <a:ext cx="4780280" cy="377480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949569" y="1055076"/>
              <a:ext cx="4002259" cy="3425483"/>
              <a:chOff x="949569" y="1055076"/>
              <a:chExt cx="4002259" cy="3425483"/>
            </a:xfrm>
          </p:grpSpPr>
          <p:sp>
            <p:nvSpPr>
              <p:cNvPr id="34" name="Овал 3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4" name="Овал 43"/>
          <p:cNvSpPr/>
          <p:nvPr/>
        </p:nvSpPr>
        <p:spPr>
          <a:xfrm>
            <a:off x="6940812" y="1436855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7937273" y="1364172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9243222" y="1389963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1062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  <p:bldP spid="44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050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" name="Овал 1"/>
          <p:cNvSpPr/>
          <p:nvPr/>
        </p:nvSpPr>
        <p:spPr>
          <a:xfrm>
            <a:off x="6183727" y="1517182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8" name="Группа 47"/>
          <p:cNvGrpSpPr/>
          <p:nvPr/>
        </p:nvGrpSpPr>
        <p:grpSpPr>
          <a:xfrm>
            <a:off x="533400" y="689192"/>
            <a:ext cx="4780280" cy="3791367"/>
            <a:chOff x="533400" y="689192"/>
            <a:chExt cx="4780280" cy="3791367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533400" y="689192"/>
              <a:ext cx="4780280" cy="377480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949569" y="1055076"/>
              <a:ext cx="4002259" cy="3425483"/>
              <a:chOff x="949569" y="1055076"/>
              <a:chExt cx="4002259" cy="3425483"/>
            </a:xfrm>
          </p:grpSpPr>
          <p:sp>
            <p:nvSpPr>
              <p:cNvPr id="34" name="Овал 33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4" name="Овал 43"/>
          <p:cNvSpPr/>
          <p:nvPr/>
        </p:nvSpPr>
        <p:spPr>
          <a:xfrm>
            <a:off x="6814431" y="1416363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7529537" y="1456222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8455661" y="1439809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9586478" y="1465601"/>
            <a:ext cx="2605522" cy="2535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505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050" y="0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" name="Овал 1"/>
          <p:cNvSpPr/>
          <p:nvPr/>
        </p:nvSpPr>
        <p:spPr>
          <a:xfrm>
            <a:off x="6147911" y="1549099"/>
            <a:ext cx="2430965" cy="254565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533400" y="689192"/>
            <a:ext cx="4780280" cy="3791367"/>
            <a:chOff x="533400" y="689192"/>
            <a:chExt cx="4780280" cy="3791367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533400" y="689192"/>
              <a:ext cx="4780280" cy="377480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949569" y="1055076"/>
              <a:ext cx="4002259" cy="3425483"/>
              <a:chOff x="949569" y="1055076"/>
              <a:chExt cx="4002259" cy="3425483"/>
            </a:xfrm>
          </p:grpSpPr>
          <p:sp>
            <p:nvSpPr>
              <p:cNvPr id="35" name="Овал 3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5" name="Овал 44"/>
          <p:cNvSpPr/>
          <p:nvPr/>
        </p:nvSpPr>
        <p:spPr>
          <a:xfrm>
            <a:off x="6666072" y="1532687"/>
            <a:ext cx="2430965" cy="254565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7282705" y="1474072"/>
            <a:ext cx="2430965" cy="254565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7997813" y="1471728"/>
            <a:ext cx="2430965" cy="254565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>
            <a:off x="8586310" y="1469383"/>
            <a:ext cx="2430965" cy="254565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9451546" y="1537377"/>
            <a:ext cx="2430965" cy="254565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8697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5648303" y="55313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80400" y="4165600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" name="Овал 1"/>
          <p:cNvSpPr/>
          <p:nvPr/>
        </p:nvSpPr>
        <p:spPr>
          <a:xfrm>
            <a:off x="5732541" y="1387858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1" name="Группа 50"/>
          <p:cNvGrpSpPr/>
          <p:nvPr/>
        </p:nvGrpSpPr>
        <p:grpSpPr>
          <a:xfrm>
            <a:off x="364929" y="584775"/>
            <a:ext cx="4998737" cy="3895784"/>
            <a:chOff x="364929" y="584775"/>
            <a:chExt cx="4998737" cy="3895784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364929" y="584775"/>
              <a:ext cx="4998737" cy="3879224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893298" y="1055076"/>
              <a:ext cx="4002259" cy="3425483"/>
              <a:chOff x="949569" y="1055076"/>
              <a:chExt cx="4002259" cy="3425483"/>
            </a:xfrm>
          </p:grpSpPr>
          <p:sp>
            <p:nvSpPr>
              <p:cNvPr id="35" name="Овал 3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5" name="Овал 44"/>
          <p:cNvSpPr/>
          <p:nvPr/>
        </p:nvSpPr>
        <p:spPr>
          <a:xfrm>
            <a:off x="6320369" y="1337058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>
            <a:off x="6874035" y="1349674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7451923" y="1379930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8279237" y="1322208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9138599" y="1382387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10058400" y="1407886"/>
            <a:ext cx="2133600" cy="238034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43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  <p:bldP spid="45" grpId="0" animBg="1"/>
      <p:bldP spid="48" grpId="0" animBg="1"/>
      <p:bldP spid="49" grpId="0" animBg="1"/>
      <p:bldP spid="50" grpId="0" animBg="1"/>
      <p:bldP spid="47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5605490" y="4204"/>
            <a:ext cx="28575" cy="6858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0"/>
            <a:ext cx="460057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8525" y="0"/>
            <a:ext cx="38004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3337" y="4421137"/>
            <a:ext cx="12192000" cy="85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240" y="4165600"/>
            <a:ext cx="48361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123321" y="3998918"/>
            <a:ext cx="18389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" name="Овал 1"/>
          <p:cNvSpPr/>
          <p:nvPr/>
        </p:nvSpPr>
        <p:spPr>
          <a:xfrm>
            <a:off x="5776084" y="1373344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2" name="Группа 51"/>
          <p:cNvGrpSpPr/>
          <p:nvPr/>
        </p:nvGrpSpPr>
        <p:grpSpPr>
          <a:xfrm>
            <a:off x="551708" y="584776"/>
            <a:ext cx="4761972" cy="3895783"/>
            <a:chOff x="551708" y="584776"/>
            <a:chExt cx="4761972" cy="3895783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>
              <a:off x="551708" y="584776"/>
              <a:ext cx="4761972" cy="3879224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949569" y="1055076"/>
              <a:ext cx="4002259" cy="3425483"/>
              <a:chOff x="949569" y="1055076"/>
              <a:chExt cx="4002259" cy="3425483"/>
            </a:xfrm>
          </p:grpSpPr>
          <p:sp>
            <p:nvSpPr>
              <p:cNvPr id="35" name="Овал 34"/>
              <p:cNvSpPr/>
              <p:nvPr/>
            </p:nvSpPr>
            <p:spPr>
              <a:xfrm>
                <a:off x="2489981" y="105507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1981200" y="18827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965938" y="185459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3446584" y="2658793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2445434" y="2670516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1500554" y="2625969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4037427" y="3559125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3036276" y="3598984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1978855" y="3610707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949569" y="3622430"/>
                <a:ext cx="914401" cy="8581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5" name="Овал 44"/>
          <p:cNvSpPr/>
          <p:nvPr/>
        </p:nvSpPr>
        <p:spPr>
          <a:xfrm>
            <a:off x="6266108" y="1413203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6744411" y="1427270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7236779" y="1455406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8" name="Овал 47"/>
          <p:cNvSpPr/>
          <p:nvPr/>
        </p:nvSpPr>
        <p:spPr>
          <a:xfrm>
            <a:off x="7712735" y="1481197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8205105" y="1523400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8711542" y="1537468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Овал 50"/>
          <p:cNvSpPr/>
          <p:nvPr/>
        </p:nvSpPr>
        <p:spPr>
          <a:xfrm>
            <a:off x="9316454" y="1565603"/>
            <a:ext cx="2455238" cy="248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4258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372</TotalTime>
  <Words>80</Words>
  <Application>Microsoft Office PowerPoint</Application>
  <PresentationFormat>Произвольный</PresentationFormat>
  <Paragraphs>79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Справедливость</vt:lpstr>
      <vt:lpstr>Электронный абак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User</cp:lastModifiedBy>
  <cp:revision>24</cp:revision>
  <dcterms:created xsi:type="dcterms:W3CDTF">2023-02-20T11:14:10Z</dcterms:created>
  <dcterms:modified xsi:type="dcterms:W3CDTF">2024-12-13T10:43:12Z</dcterms:modified>
</cp:coreProperties>
</file>