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7" r:id="rId6"/>
    <p:sldId id="266" r:id="rId7"/>
    <p:sldId id="263" r:id="rId8"/>
    <p:sldId id="259" r:id="rId9"/>
    <p:sldId id="260" r:id="rId10"/>
    <p:sldId id="261" r:id="rId11"/>
    <p:sldId id="25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3608" y="1988840"/>
            <a:ext cx="676875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Двухрядная таблица </a:t>
            </a:r>
            <a:endParaRPr lang="ru-RU" sz="8000" b="1" i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524000" y="1397000"/>
          <a:ext cx="609600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51520" y="692696"/>
          <a:ext cx="8640960" cy="288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4096"/>
                <a:gridCol w="864096"/>
                <a:gridCol w="864096"/>
                <a:gridCol w="864096"/>
                <a:gridCol w="917251"/>
                <a:gridCol w="810941"/>
                <a:gridCol w="864096"/>
                <a:gridCol w="864096"/>
                <a:gridCol w="864096"/>
                <a:gridCol w="864096"/>
              </a:tblGrid>
              <a:tr h="14401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1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2987824" y="4005064"/>
            <a:ext cx="3168352" cy="1080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12-5= 7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Рисунок 20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980728"/>
            <a:ext cx="792088" cy="1080120"/>
          </a:xfrm>
          <a:prstGeom prst="rect">
            <a:avLst/>
          </a:prstGeom>
        </p:spPr>
      </p:pic>
      <p:pic>
        <p:nvPicPr>
          <p:cNvPr id="22" name="Рисунок 21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980728"/>
            <a:ext cx="792088" cy="1080120"/>
          </a:xfrm>
          <a:prstGeom prst="rect">
            <a:avLst/>
          </a:prstGeom>
        </p:spPr>
      </p:pic>
      <p:pic>
        <p:nvPicPr>
          <p:cNvPr id="23" name="Рисунок 22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908720"/>
            <a:ext cx="792088" cy="1080120"/>
          </a:xfrm>
          <a:prstGeom prst="rect">
            <a:avLst/>
          </a:prstGeom>
        </p:spPr>
      </p:pic>
      <p:pic>
        <p:nvPicPr>
          <p:cNvPr id="24" name="Рисунок 2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980728"/>
            <a:ext cx="792088" cy="1080120"/>
          </a:xfrm>
          <a:prstGeom prst="rect">
            <a:avLst/>
          </a:prstGeom>
        </p:spPr>
      </p:pic>
      <p:pic>
        <p:nvPicPr>
          <p:cNvPr id="25" name="Рисунок 24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07904" y="980728"/>
            <a:ext cx="792088" cy="1080120"/>
          </a:xfrm>
          <a:prstGeom prst="rect">
            <a:avLst/>
          </a:prstGeom>
        </p:spPr>
      </p:pic>
      <p:pic>
        <p:nvPicPr>
          <p:cNvPr id="26" name="Рисунок 25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908720"/>
            <a:ext cx="792088" cy="1080120"/>
          </a:xfrm>
          <a:prstGeom prst="rect">
            <a:avLst/>
          </a:prstGeom>
        </p:spPr>
      </p:pic>
      <p:pic>
        <p:nvPicPr>
          <p:cNvPr id="37" name="Рисунок 36" descr="2d4b92782cba2425c2d7cc0798269c3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2420888"/>
            <a:ext cx="785146" cy="1004901"/>
          </a:xfrm>
          <a:prstGeom prst="rect">
            <a:avLst/>
          </a:prstGeom>
        </p:spPr>
      </p:pic>
      <p:pic>
        <p:nvPicPr>
          <p:cNvPr id="39" name="Рисунок 38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980728"/>
            <a:ext cx="792088" cy="1080120"/>
          </a:xfrm>
          <a:prstGeom prst="rect">
            <a:avLst/>
          </a:prstGeom>
        </p:spPr>
      </p:pic>
      <p:pic>
        <p:nvPicPr>
          <p:cNvPr id="40" name="Рисунок 39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908720"/>
            <a:ext cx="792088" cy="1080120"/>
          </a:xfrm>
          <a:prstGeom prst="rect">
            <a:avLst/>
          </a:prstGeom>
        </p:spPr>
      </p:pic>
      <p:pic>
        <p:nvPicPr>
          <p:cNvPr id="41" name="Рисунок 40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6296" y="980728"/>
            <a:ext cx="792088" cy="1080120"/>
          </a:xfrm>
          <a:prstGeom prst="rect">
            <a:avLst/>
          </a:prstGeom>
        </p:spPr>
      </p:pic>
      <p:pic>
        <p:nvPicPr>
          <p:cNvPr id="42" name="Рисунок 41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00392" y="980728"/>
            <a:ext cx="792088" cy="1080120"/>
          </a:xfrm>
          <a:prstGeom prst="rect">
            <a:avLst/>
          </a:prstGeom>
        </p:spPr>
      </p:pic>
      <p:pic>
        <p:nvPicPr>
          <p:cNvPr id="44" name="Рисунок 43" descr="2d4b92782cba2425c2d7cc0798269c3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2420888"/>
            <a:ext cx="785146" cy="10049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Алгоритм </a:t>
            </a:r>
            <a:r>
              <a:rPr lang="ru-RU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вычитание по частям: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Сразу вычесть не могу буду вычитать по частям.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Сначала вычту столько, чтобы осталось 10.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Вспоминаю состав числа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Значит из 10 осталось вычесть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Читаю ответ.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508104" y="3429000"/>
            <a:ext cx="360040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444208" y="4005064"/>
            <a:ext cx="360040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524000" y="1397000"/>
          <a:ext cx="609600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51520" y="692696"/>
          <a:ext cx="8640960" cy="288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4096"/>
                <a:gridCol w="864096"/>
                <a:gridCol w="864096"/>
                <a:gridCol w="864096"/>
                <a:gridCol w="917251"/>
                <a:gridCol w="810941"/>
                <a:gridCol w="864096"/>
                <a:gridCol w="864096"/>
                <a:gridCol w="864096"/>
                <a:gridCol w="864096"/>
              </a:tblGrid>
              <a:tr h="14401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1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2987824" y="4005064"/>
            <a:ext cx="3168352" cy="1080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12+3=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Рисунок 20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980728"/>
            <a:ext cx="792088" cy="1080120"/>
          </a:xfrm>
          <a:prstGeom prst="rect">
            <a:avLst/>
          </a:prstGeom>
        </p:spPr>
      </p:pic>
      <p:pic>
        <p:nvPicPr>
          <p:cNvPr id="22" name="Рисунок 21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980728"/>
            <a:ext cx="792088" cy="1080120"/>
          </a:xfrm>
          <a:prstGeom prst="rect">
            <a:avLst/>
          </a:prstGeom>
        </p:spPr>
      </p:pic>
      <p:pic>
        <p:nvPicPr>
          <p:cNvPr id="23" name="Рисунок 22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908720"/>
            <a:ext cx="792088" cy="1080120"/>
          </a:xfrm>
          <a:prstGeom prst="rect">
            <a:avLst/>
          </a:prstGeom>
        </p:spPr>
      </p:pic>
      <p:pic>
        <p:nvPicPr>
          <p:cNvPr id="24" name="Рисунок 2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980728"/>
            <a:ext cx="792088" cy="1080120"/>
          </a:xfrm>
          <a:prstGeom prst="rect">
            <a:avLst/>
          </a:prstGeom>
        </p:spPr>
      </p:pic>
      <p:pic>
        <p:nvPicPr>
          <p:cNvPr id="25" name="Рисунок 24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07904" y="980728"/>
            <a:ext cx="792088" cy="1080120"/>
          </a:xfrm>
          <a:prstGeom prst="rect">
            <a:avLst/>
          </a:prstGeom>
        </p:spPr>
      </p:pic>
      <p:pic>
        <p:nvPicPr>
          <p:cNvPr id="26" name="Рисунок 25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908720"/>
            <a:ext cx="792088" cy="1080120"/>
          </a:xfrm>
          <a:prstGeom prst="rect">
            <a:avLst/>
          </a:prstGeom>
        </p:spPr>
      </p:pic>
      <p:pic>
        <p:nvPicPr>
          <p:cNvPr id="37" name="Рисунок 36" descr="2d4b92782cba2425c2d7cc0798269c3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2420888"/>
            <a:ext cx="785146" cy="1004901"/>
          </a:xfrm>
          <a:prstGeom prst="rect">
            <a:avLst/>
          </a:prstGeom>
        </p:spPr>
      </p:pic>
      <p:pic>
        <p:nvPicPr>
          <p:cNvPr id="39" name="Рисунок 38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980728"/>
            <a:ext cx="792088" cy="1080120"/>
          </a:xfrm>
          <a:prstGeom prst="rect">
            <a:avLst/>
          </a:prstGeom>
        </p:spPr>
      </p:pic>
      <p:pic>
        <p:nvPicPr>
          <p:cNvPr id="40" name="Рисунок 39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908720"/>
            <a:ext cx="792088" cy="1080120"/>
          </a:xfrm>
          <a:prstGeom prst="rect">
            <a:avLst/>
          </a:prstGeom>
        </p:spPr>
      </p:pic>
      <p:pic>
        <p:nvPicPr>
          <p:cNvPr id="41" name="Рисунок 40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6296" y="980728"/>
            <a:ext cx="792088" cy="1080120"/>
          </a:xfrm>
          <a:prstGeom prst="rect">
            <a:avLst/>
          </a:prstGeom>
        </p:spPr>
      </p:pic>
      <p:pic>
        <p:nvPicPr>
          <p:cNvPr id="42" name="Рисунок 41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00392" y="980728"/>
            <a:ext cx="792088" cy="1080120"/>
          </a:xfrm>
          <a:prstGeom prst="rect">
            <a:avLst/>
          </a:prstGeom>
        </p:spPr>
      </p:pic>
      <p:pic>
        <p:nvPicPr>
          <p:cNvPr id="44" name="Рисунок 43" descr="2d4b92782cba2425c2d7cc0798269c3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2420888"/>
            <a:ext cx="785146" cy="10049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524000" y="1397000"/>
          <a:ext cx="609600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51520" y="692696"/>
          <a:ext cx="8640960" cy="288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4096"/>
                <a:gridCol w="864096"/>
                <a:gridCol w="864096"/>
                <a:gridCol w="864096"/>
                <a:gridCol w="917251"/>
                <a:gridCol w="810941"/>
                <a:gridCol w="864096"/>
                <a:gridCol w="864096"/>
                <a:gridCol w="864096"/>
                <a:gridCol w="864096"/>
              </a:tblGrid>
              <a:tr h="14401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1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179512" y="3933056"/>
            <a:ext cx="3168352" cy="1080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12+3=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Рисунок 20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980728"/>
            <a:ext cx="792088" cy="1080120"/>
          </a:xfrm>
          <a:prstGeom prst="rect">
            <a:avLst/>
          </a:prstGeom>
        </p:spPr>
      </p:pic>
      <p:pic>
        <p:nvPicPr>
          <p:cNvPr id="22" name="Рисунок 21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980728"/>
            <a:ext cx="792088" cy="1080120"/>
          </a:xfrm>
          <a:prstGeom prst="rect">
            <a:avLst/>
          </a:prstGeom>
        </p:spPr>
      </p:pic>
      <p:pic>
        <p:nvPicPr>
          <p:cNvPr id="23" name="Рисунок 22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908720"/>
            <a:ext cx="792088" cy="1080120"/>
          </a:xfrm>
          <a:prstGeom prst="rect">
            <a:avLst/>
          </a:prstGeom>
        </p:spPr>
      </p:pic>
      <p:pic>
        <p:nvPicPr>
          <p:cNvPr id="24" name="Рисунок 2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980728"/>
            <a:ext cx="792088" cy="1080120"/>
          </a:xfrm>
          <a:prstGeom prst="rect">
            <a:avLst/>
          </a:prstGeom>
        </p:spPr>
      </p:pic>
      <p:pic>
        <p:nvPicPr>
          <p:cNvPr id="25" name="Рисунок 24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07904" y="980728"/>
            <a:ext cx="792088" cy="1080120"/>
          </a:xfrm>
          <a:prstGeom prst="rect">
            <a:avLst/>
          </a:prstGeom>
        </p:spPr>
      </p:pic>
      <p:pic>
        <p:nvPicPr>
          <p:cNvPr id="26" name="Рисунок 25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908720"/>
            <a:ext cx="792088" cy="1080120"/>
          </a:xfrm>
          <a:prstGeom prst="rect">
            <a:avLst/>
          </a:prstGeom>
        </p:spPr>
      </p:pic>
      <p:pic>
        <p:nvPicPr>
          <p:cNvPr id="37" name="Рисунок 36" descr="2d4b92782cba2425c2d7cc0798269c3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2420888"/>
            <a:ext cx="785146" cy="1004901"/>
          </a:xfrm>
          <a:prstGeom prst="rect">
            <a:avLst/>
          </a:prstGeom>
        </p:spPr>
      </p:pic>
      <p:pic>
        <p:nvPicPr>
          <p:cNvPr id="39" name="Рисунок 38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980728"/>
            <a:ext cx="792088" cy="1080120"/>
          </a:xfrm>
          <a:prstGeom prst="rect">
            <a:avLst/>
          </a:prstGeom>
        </p:spPr>
      </p:pic>
      <p:pic>
        <p:nvPicPr>
          <p:cNvPr id="40" name="Рисунок 39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908720"/>
            <a:ext cx="792088" cy="1080120"/>
          </a:xfrm>
          <a:prstGeom prst="rect">
            <a:avLst/>
          </a:prstGeom>
        </p:spPr>
      </p:pic>
      <p:pic>
        <p:nvPicPr>
          <p:cNvPr id="41" name="Рисунок 40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6296" y="980728"/>
            <a:ext cx="792088" cy="1080120"/>
          </a:xfrm>
          <a:prstGeom prst="rect">
            <a:avLst/>
          </a:prstGeom>
        </p:spPr>
      </p:pic>
      <p:pic>
        <p:nvPicPr>
          <p:cNvPr id="42" name="Рисунок 41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00392" y="980728"/>
            <a:ext cx="792088" cy="1080120"/>
          </a:xfrm>
          <a:prstGeom prst="rect">
            <a:avLst/>
          </a:prstGeom>
        </p:spPr>
      </p:pic>
      <p:pic>
        <p:nvPicPr>
          <p:cNvPr id="44" name="Рисунок 43" descr="2d4b92782cba2425c2d7cc0798269c3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2420888"/>
            <a:ext cx="785146" cy="1004901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179512" y="5229200"/>
            <a:ext cx="3168352" cy="1080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12+1=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Рисунок 17" descr="2d4b92782cba2425c2d7cc0798269c3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51720" y="2420888"/>
            <a:ext cx="785146" cy="1004901"/>
          </a:xfrm>
          <a:prstGeom prst="rect">
            <a:avLst/>
          </a:prstGeom>
        </p:spPr>
      </p:pic>
      <p:sp>
        <p:nvSpPr>
          <p:cNvPr id="20" name="Прямоугольник 19"/>
          <p:cNvSpPr/>
          <p:nvPr/>
        </p:nvSpPr>
        <p:spPr>
          <a:xfrm>
            <a:off x="179512" y="5229200"/>
            <a:ext cx="3168352" cy="1080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12+1=13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524000" y="1397000"/>
          <a:ext cx="609600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51520" y="692696"/>
          <a:ext cx="8640960" cy="288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4096"/>
                <a:gridCol w="864096"/>
                <a:gridCol w="864096"/>
                <a:gridCol w="864096"/>
                <a:gridCol w="917251"/>
                <a:gridCol w="810941"/>
                <a:gridCol w="864096"/>
                <a:gridCol w="864096"/>
                <a:gridCol w="864096"/>
                <a:gridCol w="864096"/>
              </a:tblGrid>
              <a:tr h="14401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1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179512" y="3933056"/>
            <a:ext cx="3168352" cy="1080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12+3=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Рисунок 20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980728"/>
            <a:ext cx="792088" cy="1080120"/>
          </a:xfrm>
          <a:prstGeom prst="rect">
            <a:avLst/>
          </a:prstGeom>
        </p:spPr>
      </p:pic>
      <p:pic>
        <p:nvPicPr>
          <p:cNvPr id="22" name="Рисунок 21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980728"/>
            <a:ext cx="792088" cy="1080120"/>
          </a:xfrm>
          <a:prstGeom prst="rect">
            <a:avLst/>
          </a:prstGeom>
        </p:spPr>
      </p:pic>
      <p:pic>
        <p:nvPicPr>
          <p:cNvPr id="23" name="Рисунок 22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908720"/>
            <a:ext cx="792088" cy="1080120"/>
          </a:xfrm>
          <a:prstGeom prst="rect">
            <a:avLst/>
          </a:prstGeom>
        </p:spPr>
      </p:pic>
      <p:pic>
        <p:nvPicPr>
          <p:cNvPr id="24" name="Рисунок 2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980728"/>
            <a:ext cx="792088" cy="1080120"/>
          </a:xfrm>
          <a:prstGeom prst="rect">
            <a:avLst/>
          </a:prstGeom>
        </p:spPr>
      </p:pic>
      <p:pic>
        <p:nvPicPr>
          <p:cNvPr id="25" name="Рисунок 24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07904" y="980728"/>
            <a:ext cx="792088" cy="1080120"/>
          </a:xfrm>
          <a:prstGeom prst="rect">
            <a:avLst/>
          </a:prstGeom>
        </p:spPr>
      </p:pic>
      <p:pic>
        <p:nvPicPr>
          <p:cNvPr id="26" name="Рисунок 25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908720"/>
            <a:ext cx="792088" cy="1080120"/>
          </a:xfrm>
          <a:prstGeom prst="rect">
            <a:avLst/>
          </a:prstGeom>
        </p:spPr>
      </p:pic>
      <p:pic>
        <p:nvPicPr>
          <p:cNvPr id="37" name="Рисунок 36" descr="2d4b92782cba2425c2d7cc0798269c3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2420888"/>
            <a:ext cx="785146" cy="1004901"/>
          </a:xfrm>
          <a:prstGeom prst="rect">
            <a:avLst/>
          </a:prstGeom>
        </p:spPr>
      </p:pic>
      <p:pic>
        <p:nvPicPr>
          <p:cNvPr id="39" name="Рисунок 38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980728"/>
            <a:ext cx="792088" cy="1080120"/>
          </a:xfrm>
          <a:prstGeom prst="rect">
            <a:avLst/>
          </a:prstGeom>
        </p:spPr>
      </p:pic>
      <p:pic>
        <p:nvPicPr>
          <p:cNvPr id="40" name="Рисунок 39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908720"/>
            <a:ext cx="792088" cy="1080120"/>
          </a:xfrm>
          <a:prstGeom prst="rect">
            <a:avLst/>
          </a:prstGeom>
        </p:spPr>
      </p:pic>
      <p:pic>
        <p:nvPicPr>
          <p:cNvPr id="41" name="Рисунок 40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6296" y="980728"/>
            <a:ext cx="792088" cy="1080120"/>
          </a:xfrm>
          <a:prstGeom prst="rect">
            <a:avLst/>
          </a:prstGeom>
        </p:spPr>
      </p:pic>
      <p:pic>
        <p:nvPicPr>
          <p:cNvPr id="42" name="Рисунок 41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00392" y="980728"/>
            <a:ext cx="792088" cy="1080120"/>
          </a:xfrm>
          <a:prstGeom prst="rect">
            <a:avLst/>
          </a:prstGeom>
        </p:spPr>
      </p:pic>
      <p:pic>
        <p:nvPicPr>
          <p:cNvPr id="44" name="Рисунок 43" descr="2d4b92782cba2425c2d7cc0798269c3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2420888"/>
            <a:ext cx="785146" cy="1004901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179512" y="5229200"/>
            <a:ext cx="3168352" cy="1080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12+1=13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Рисунок 17" descr="2d4b92782cba2425c2d7cc0798269c3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51720" y="2420888"/>
            <a:ext cx="785146" cy="1004901"/>
          </a:xfrm>
          <a:prstGeom prst="rect">
            <a:avLst/>
          </a:prstGeom>
        </p:spPr>
      </p:pic>
      <p:sp>
        <p:nvSpPr>
          <p:cNvPr id="20" name="Прямоугольник 19"/>
          <p:cNvSpPr/>
          <p:nvPr/>
        </p:nvSpPr>
        <p:spPr>
          <a:xfrm>
            <a:off x="4211960" y="4005064"/>
            <a:ext cx="3240360" cy="1080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13+2=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" name="Рисунок 26" descr="2d4b92782cba2425c2d7cc0798269c3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15816" y="2420888"/>
            <a:ext cx="785146" cy="1004901"/>
          </a:xfrm>
          <a:prstGeom prst="rect">
            <a:avLst/>
          </a:prstGeom>
        </p:spPr>
      </p:pic>
      <p:pic>
        <p:nvPicPr>
          <p:cNvPr id="28" name="Рисунок 27" descr="2d4b92782cba2425c2d7cc0798269c3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9912" y="2420888"/>
            <a:ext cx="785146" cy="1004901"/>
          </a:xfrm>
          <a:prstGeom prst="rect">
            <a:avLst/>
          </a:prstGeom>
        </p:spPr>
      </p:pic>
      <p:sp>
        <p:nvSpPr>
          <p:cNvPr id="29" name="Прямоугольник 28"/>
          <p:cNvSpPr/>
          <p:nvPr/>
        </p:nvSpPr>
        <p:spPr>
          <a:xfrm>
            <a:off x="4211960" y="4005064"/>
            <a:ext cx="3240360" cy="1080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13+2=15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524000" y="1397000"/>
          <a:ext cx="609600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51520" y="692696"/>
          <a:ext cx="8640960" cy="288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4096"/>
                <a:gridCol w="864096"/>
                <a:gridCol w="864096"/>
                <a:gridCol w="864096"/>
                <a:gridCol w="917251"/>
                <a:gridCol w="810941"/>
                <a:gridCol w="864096"/>
                <a:gridCol w="864096"/>
                <a:gridCol w="864096"/>
                <a:gridCol w="864096"/>
              </a:tblGrid>
              <a:tr h="14401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1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2771800" y="4005064"/>
            <a:ext cx="3168352" cy="1080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12+3=15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Рисунок 20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980728"/>
            <a:ext cx="792088" cy="1080120"/>
          </a:xfrm>
          <a:prstGeom prst="rect">
            <a:avLst/>
          </a:prstGeom>
        </p:spPr>
      </p:pic>
      <p:pic>
        <p:nvPicPr>
          <p:cNvPr id="22" name="Рисунок 21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980728"/>
            <a:ext cx="792088" cy="1080120"/>
          </a:xfrm>
          <a:prstGeom prst="rect">
            <a:avLst/>
          </a:prstGeom>
        </p:spPr>
      </p:pic>
      <p:pic>
        <p:nvPicPr>
          <p:cNvPr id="23" name="Рисунок 22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908720"/>
            <a:ext cx="792088" cy="1080120"/>
          </a:xfrm>
          <a:prstGeom prst="rect">
            <a:avLst/>
          </a:prstGeom>
        </p:spPr>
      </p:pic>
      <p:pic>
        <p:nvPicPr>
          <p:cNvPr id="24" name="Рисунок 2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980728"/>
            <a:ext cx="792088" cy="1080120"/>
          </a:xfrm>
          <a:prstGeom prst="rect">
            <a:avLst/>
          </a:prstGeom>
        </p:spPr>
      </p:pic>
      <p:pic>
        <p:nvPicPr>
          <p:cNvPr id="25" name="Рисунок 24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07904" y="980728"/>
            <a:ext cx="792088" cy="1080120"/>
          </a:xfrm>
          <a:prstGeom prst="rect">
            <a:avLst/>
          </a:prstGeom>
        </p:spPr>
      </p:pic>
      <p:pic>
        <p:nvPicPr>
          <p:cNvPr id="26" name="Рисунок 25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908720"/>
            <a:ext cx="792088" cy="1080120"/>
          </a:xfrm>
          <a:prstGeom prst="rect">
            <a:avLst/>
          </a:prstGeom>
        </p:spPr>
      </p:pic>
      <p:pic>
        <p:nvPicPr>
          <p:cNvPr id="37" name="Рисунок 36" descr="2d4b92782cba2425c2d7cc0798269c3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2420888"/>
            <a:ext cx="785146" cy="1004901"/>
          </a:xfrm>
          <a:prstGeom prst="rect">
            <a:avLst/>
          </a:prstGeom>
        </p:spPr>
      </p:pic>
      <p:pic>
        <p:nvPicPr>
          <p:cNvPr id="39" name="Рисунок 38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980728"/>
            <a:ext cx="792088" cy="1080120"/>
          </a:xfrm>
          <a:prstGeom prst="rect">
            <a:avLst/>
          </a:prstGeom>
        </p:spPr>
      </p:pic>
      <p:pic>
        <p:nvPicPr>
          <p:cNvPr id="40" name="Рисунок 39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908720"/>
            <a:ext cx="792088" cy="1080120"/>
          </a:xfrm>
          <a:prstGeom prst="rect">
            <a:avLst/>
          </a:prstGeom>
        </p:spPr>
      </p:pic>
      <p:pic>
        <p:nvPicPr>
          <p:cNvPr id="41" name="Рисунок 40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6296" y="980728"/>
            <a:ext cx="792088" cy="1080120"/>
          </a:xfrm>
          <a:prstGeom prst="rect">
            <a:avLst/>
          </a:prstGeom>
        </p:spPr>
      </p:pic>
      <p:pic>
        <p:nvPicPr>
          <p:cNvPr id="42" name="Рисунок 41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00392" y="980728"/>
            <a:ext cx="792088" cy="1080120"/>
          </a:xfrm>
          <a:prstGeom prst="rect">
            <a:avLst/>
          </a:prstGeom>
        </p:spPr>
      </p:pic>
      <p:pic>
        <p:nvPicPr>
          <p:cNvPr id="44" name="Рисунок 43" descr="2d4b92782cba2425c2d7cc0798269c3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2420888"/>
            <a:ext cx="785146" cy="1004901"/>
          </a:xfrm>
          <a:prstGeom prst="rect">
            <a:avLst/>
          </a:prstGeom>
        </p:spPr>
      </p:pic>
      <p:pic>
        <p:nvPicPr>
          <p:cNvPr id="18" name="Рисунок 17" descr="2d4b92782cba2425c2d7cc0798269c3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51720" y="2420888"/>
            <a:ext cx="785146" cy="1004901"/>
          </a:xfrm>
          <a:prstGeom prst="rect">
            <a:avLst/>
          </a:prstGeom>
        </p:spPr>
      </p:pic>
      <p:pic>
        <p:nvPicPr>
          <p:cNvPr id="27" name="Рисунок 26" descr="2d4b92782cba2425c2d7cc0798269c3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15816" y="2420888"/>
            <a:ext cx="785146" cy="1004901"/>
          </a:xfrm>
          <a:prstGeom prst="rect">
            <a:avLst/>
          </a:prstGeom>
        </p:spPr>
      </p:pic>
      <p:pic>
        <p:nvPicPr>
          <p:cNvPr id="28" name="Рисунок 27" descr="2d4b92782cba2425c2d7cc0798269c3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9912" y="2420888"/>
            <a:ext cx="785146" cy="10049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на сложение по частям: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Сначала прибавляем столько, чтобы получилось 10. 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Вспоминаю состав числа …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10 прибавляю вторую часть.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Читаю ответ.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524000" y="1397000"/>
          <a:ext cx="609600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51520" y="692696"/>
          <a:ext cx="8640960" cy="288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4096"/>
                <a:gridCol w="864096"/>
                <a:gridCol w="864096"/>
                <a:gridCol w="864096"/>
                <a:gridCol w="917251"/>
                <a:gridCol w="810941"/>
                <a:gridCol w="864096"/>
                <a:gridCol w="864096"/>
                <a:gridCol w="864096"/>
                <a:gridCol w="864096"/>
              </a:tblGrid>
              <a:tr h="14401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1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2987824" y="4005064"/>
            <a:ext cx="3168352" cy="1080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12-5=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Рисунок 20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980728"/>
            <a:ext cx="792088" cy="1080120"/>
          </a:xfrm>
          <a:prstGeom prst="rect">
            <a:avLst/>
          </a:prstGeom>
        </p:spPr>
      </p:pic>
      <p:pic>
        <p:nvPicPr>
          <p:cNvPr id="22" name="Рисунок 21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980728"/>
            <a:ext cx="792088" cy="1080120"/>
          </a:xfrm>
          <a:prstGeom prst="rect">
            <a:avLst/>
          </a:prstGeom>
        </p:spPr>
      </p:pic>
      <p:pic>
        <p:nvPicPr>
          <p:cNvPr id="23" name="Рисунок 22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908720"/>
            <a:ext cx="792088" cy="1080120"/>
          </a:xfrm>
          <a:prstGeom prst="rect">
            <a:avLst/>
          </a:prstGeom>
        </p:spPr>
      </p:pic>
      <p:pic>
        <p:nvPicPr>
          <p:cNvPr id="24" name="Рисунок 2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980728"/>
            <a:ext cx="792088" cy="1080120"/>
          </a:xfrm>
          <a:prstGeom prst="rect">
            <a:avLst/>
          </a:prstGeom>
        </p:spPr>
      </p:pic>
      <p:pic>
        <p:nvPicPr>
          <p:cNvPr id="25" name="Рисунок 24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07904" y="980728"/>
            <a:ext cx="792088" cy="1080120"/>
          </a:xfrm>
          <a:prstGeom prst="rect">
            <a:avLst/>
          </a:prstGeom>
        </p:spPr>
      </p:pic>
      <p:pic>
        <p:nvPicPr>
          <p:cNvPr id="26" name="Рисунок 25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908720"/>
            <a:ext cx="792088" cy="1080120"/>
          </a:xfrm>
          <a:prstGeom prst="rect">
            <a:avLst/>
          </a:prstGeom>
        </p:spPr>
      </p:pic>
      <p:pic>
        <p:nvPicPr>
          <p:cNvPr id="37" name="Рисунок 36" descr="2d4b92782cba2425c2d7cc0798269c3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2420888"/>
            <a:ext cx="785146" cy="1004901"/>
          </a:xfrm>
          <a:prstGeom prst="rect">
            <a:avLst/>
          </a:prstGeom>
        </p:spPr>
      </p:pic>
      <p:pic>
        <p:nvPicPr>
          <p:cNvPr id="39" name="Рисунок 38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980728"/>
            <a:ext cx="792088" cy="1080120"/>
          </a:xfrm>
          <a:prstGeom prst="rect">
            <a:avLst/>
          </a:prstGeom>
        </p:spPr>
      </p:pic>
      <p:pic>
        <p:nvPicPr>
          <p:cNvPr id="40" name="Рисунок 39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908720"/>
            <a:ext cx="792088" cy="1080120"/>
          </a:xfrm>
          <a:prstGeom prst="rect">
            <a:avLst/>
          </a:prstGeom>
        </p:spPr>
      </p:pic>
      <p:pic>
        <p:nvPicPr>
          <p:cNvPr id="41" name="Рисунок 40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6296" y="980728"/>
            <a:ext cx="792088" cy="1080120"/>
          </a:xfrm>
          <a:prstGeom prst="rect">
            <a:avLst/>
          </a:prstGeom>
        </p:spPr>
      </p:pic>
      <p:pic>
        <p:nvPicPr>
          <p:cNvPr id="42" name="Рисунок 41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00392" y="980728"/>
            <a:ext cx="792088" cy="1080120"/>
          </a:xfrm>
          <a:prstGeom prst="rect">
            <a:avLst/>
          </a:prstGeom>
        </p:spPr>
      </p:pic>
      <p:pic>
        <p:nvPicPr>
          <p:cNvPr id="44" name="Рисунок 43" descr="2d4b92782cba2425c2d7cc0798269c3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2420888"/>
            <a:ext cx="785146" cy="10049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524000" y="1397000"/>
          <a:ext cx="609600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51520" y="692696"/>
          <a:ext cx="8640960" cy="288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4096"/>
                <a:gridCol w="864096"/>
                <a:gridCol w="864096"/>
                <a:gridCol w="864096"/>
                <a:gridCol w="917251"/>
                <a:gridCol w="810941"/>
                <a:gridCol w="864096"/>
                <a:gridCol w="864096"/>
                <a:gridCol w="864096"/>
                <a:gridCol w="864096"/>
              </a:tblGrid>
              <a:tr h="14401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1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251520" y="3861048"/>
            <a:ext cx="3168352" cy="1080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12-5=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Рисунок 20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980728"/>
            <a:ext cx="792088" cy="1080120"/>
          </a:xfrm>
          <a:prstGeom prst="rect">
            <a:avLst/>
          </a:prstGeom>
        </p:spPr>
      </p:pic>
      <p:pic>
        <p:nvPicPr>
          <p:cNvPr id="22" name="Рисунок 21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980728"/>
            <a:ext cx="792088" cy="1080120"/>
          </a:xfrm>
          <a:prstGeom prst="rect">
            <a:avLst/>
          </a:prstGeom>
        </p:spPr>
      </p:pic>
      <p:pic>
        <p:nvPicPr>
          <p:cNvPr id="23" name="Рисунок 22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908720"/>
            <a:ext cx="792088" cy="1080120"/>
          </a:xfrm>
          <a:prstGeom prst="rect">
            <a:avLst/>
          </a:prstGeom>
        </p:spPr>
      </p:pic>
      <p:pic>
        <p:nvPicPr>
          <p:cNvPr id="24" name="Рисунок 2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980728"/>
            <a:ext cx="792088" cy="1080120"/>
          </a:xfrm>
          <a:prstGeom prst="rect">
            <a:avLst/>
          </a:prstGeom>
        </p:spPr>
      </p:pic>
      <p:pic>
        <p:nvPicPr>
          <p:cNvPr id="25" name="Рисунок 24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07904" y="980728"/>
            <a:ext cx="792088" cy="1080120"/>
          </a:xfrm>
          <a:prstGeom prst="rect">
            <a:avLst/>
          </a:prstGeom>
        </p:spPr>
      </p:pic>
      <p:pic>
        <p:nvPicPr>
          <p:cNvPr id="26" name="Рисунок 25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908720"/>
            <a:ext cx="792088" cy="1080120"/>
          </a:xfrm>
          <a:prstGeom prst="rect">
            <a:avLst/>
          </a:prstGeom>
        </p:spPr>
      </p:pic>
      <p:pic>
        <p:nvPicPr>
          <p:cNvPr id="37" name="Рисунок 36" descr="2d4b92782cba2425c2d7cc0798269c3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2420888"/>
            <a:ext cx="785146" cy="1004901"/>
          </a:xfrm>
          <a:prstGeom prst="rect">
            <a:avLst/>
          </a:prstGeom>
        </p:spPr>
      </p:pic>
      <p:pic>
        <p:nvPicPr>
          <p:cNvPr id="39" name="Рисунок 38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980728"/>
            <a:ext cx="792088" cy="1080120"/>
          </a:xfrm>
          <a:prstGeom prst="rect">
            <a:avLst/>
          </a:prstGeom>
        </p:spPr>
      </p:pic>
      <p:pic>
        <p:nvPicPr>
          <p:cNvPr id="40" name="Рисунок 39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908720"/>
            <a:ext cx="792088" cy="1080120"/>
          </a:xfrm>
          <a:prstGeom prst="rect">
            <a:avLst/>
          </a:prstGeom>
        </p:spPr>
      </p:pic>
      <p:pic>
        <p:nvPicPr>
          <p:cNvPr id="41" name="Рисунок 40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6296" y="980728"/>
            <a:ext cx="792088" cy="1080120"/>
          </a:xfrm>
          <a:prstGeom prst="rect">
            <a:avLst/>
          </a:prstGeom>
        </p:spPr>
      </p:pic>
      <p:pic>
        <p:nvPicPr>
          <p:cNvPr id="42" name="Рисунок 41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00392" y="980728"/>
            <a:ext cx="792088" cy="1080120"/>
          </a:xfrm>
          <a:prstGeom prst="rect">
            <a:avLst/>
          </a:prstGeom>
        </p:spPr>
      </p:pic>
      <p:pic>
        <p:nvPicPr>
          <p:cNvPr id="44" name="Рисунок 43" descr="2d4b92782cba2425c2d7cc0798269c3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2420888"/>
            <a:ext cx="785146" cy="1004901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179512" y="5229200"/>
            <a:ext cx="3240360" cy="12241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12-2= 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79512" y="5229200"/>
            <a:ext cx="3240360" cy="12241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12-2=10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524000" y="1397000"/>
          <a:ext cx="609600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51520" y="692696"/>
          <a:ext cx="8640960" cy="288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4096"/>
                <a:gridCol w="864096"/>
                <a:gridCol w="864096"/>
                <a:gridCol w="864096"/>
                <a:gridCol w="917251"/>
                <a:gridCol w="810941"/>
                <a:gridCol w="864096"/>
                <a:gridCol w="864096"/>
                <a:gridCol w="864096"/>
                <a:gridCol w="864096"/>
              </a:tblGrid>
              <a:tr h="14401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1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251520" y="3861048"/>
            <a:ext cx="2520280" cy="864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12-5=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Рисунок 20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980728"/>
            <a:ext cx="792088" cy="1080120"/>
          </a:xfrm>
          <a:prstGeom prst="rect">
            <a:avLst/>
          </a:prstGeom>
        </p:spPr>
      </p:pic>
      <p:pic>
        <p:nvPicPr>
          <p:cNvPr id="22" name="Рисунок 21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980728"/>
            <a:ext cx="792088" cy="1080120"/>
          </a:xfrm>
          <a:prstGeom prst="rect">
            <a:avLst/>
          </a:prstGeom>
        </p:spPr>
      </p:pic>
      <p:pic>
        <p:nvPicPr>
          <p:cNvPr id="23" name="Рисунок 22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908720"/>
            <a:ext cx="792088" cy="1080120"/>
          </a:xfrm>
          <a:prstGeom prst="rect">
            <a:avLst/>
          </a:prstGeom>
        </p:spPr>
      </p:pic>
      <p:pic>
        <p:nvPicPr>
          <p:cNvPr id="24" name="Рисунок 2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980728"/>
            <a:ext cx="792088" cy="1080120"/>
          </a:xfrm>
          <a:prstGeom prst="rect">
            <a:avLst/>
          </a:prstGeom>
        </p:spPr>
      </p:pic>
      <p:pic>
        <p:nvPicPr>
          <p:cNvPr id="25" name="Рисунок 24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07904" y="980728"/>
            <a:ext cx="792088" cy="1080120"/>
          </a:xfrm>
          <a:prstGeom prst="rect">
            <a:avLst/>
          </a:prstGeom>
        </p:spPr>
      </p:pic>
      <p:pic>
        <p:nvPicPr>
          <p:cNvPr id="26" name="Рисунок 25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908720"/>
            <a:ext cx="792088" cy="1080120"/>
          </a:xfrm>
          <a:prstGeom prst="rect">
            <a:avLst/>
          </a:prstGeom>
        </p:spPr>
      </p:pic>
      <p:pic>
        <p:nvPicPr>
          <p:cNvPr id="39" name="Рисунок 38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980728"/>
            <a:ext cx="792088" cy="1080120"/>
          </a:xfrm>
          <a:prstGeom prst="rect">
            <a:avLst/>
          </a:prstGeom>
        </p:spPr>
      </p:pic>
      <p:pic>
        <p:nvPicPr>
          <p:cNvPr id="40" name="Рисунок 39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908720"/>
            <a:ext cx="792088" cy="1080120"/>
          </a:xfrm>
          <a:prstGeom prst="rect">
            <a:avLst/>
          </a:prstGeom>
        </p:spPr>
      </p:pic>
      <p:pic>
        <p:nvPicPr>
          <p:cNvPr id="41" name="Рисунок 40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6296" y="980728"/>
            <a:ext cx="792088" cy="1080120"/>
          </a:xfrm>
          <a:prstGeom prst="rect">
            <a:avLst/>
          </a:prstGeom>
        </p:spPr>
      </p:pic>
      <p:pic>
        <p:nvPicPr>
          <p:cNvPr id="42" name="Рисунок 41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00392" y="980728"/>
            <a:ext cx="792088" cy="1080120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179512" y="4941168"/>
            <a:ext cx="2880320" cy="1080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12-2= 10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427984" y="3933056"/>
            <a:ext cx="3312368" cy="10081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10-3=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427984" y="3933056"/>
            <a:ext cx="3312368" cy="10081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10-3=7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82</Words>
  <Application>Microsoft Office PowerPoint</Application>
  <PresentationFormat>Экран (4:3)</PresentationFormat>
  <Paragraphs>30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Алгоритм на сложение по частям:</vt:lpstr>
      <vt:lpstr>Слайд 7</vt:lpstr>
      <vt:lpstr>Слайд 8</vt:lpstr>
      <vt:lpstr>Слайд 9</vt:lpstr>
      <vt:lpstr>Слайд 10</vt:lpstr>
      <vt:lpstr>Алгоритм на вычитание по частям: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User</cp:lastModifiedBy>
  <cp:revision>4</cp:revision>
  <dcterms:created xsi:type="dcterms:W3CDTF">2024-10-06T06:22:06Z</dcterms:created>
  <dcterms:modified xsi:type="dcterms:W3CDTF">2024-12-13T10:42:52Z</dcterms:modified>
</cp:coreProperties>
</file>