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6" r:id="rId7"/>
    <p:sldId id="263" r:id="rId8"/>
    <p:sldId id="259" r:id="rId9"/>
    <p:sldId id="260" r:id="rId10"/>
    <p:sldId id="261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988840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Двухрядная таблица </a:t>
            </a:r>
            <a:endParaRPr lang="ru-RU" sz="80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987824" y="4005064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12-5= 7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вычитание по частям: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Сразу вычесть не могу буду вычитать по частям.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вычту столько, чтобы осталось 10.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Вспоминаю состав числа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Значит из 10 осталось вычесть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Читаю ответ.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429000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4005064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987824" y="4005064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12+3=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9512" y="3933056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12+3=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79512" y="5229200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12+1=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785146" cy="1004901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79512" y="5229200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12+1=13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9512" y="3933056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12+3=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79512" y="5229200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12+1=13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785146" cy="1004901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211960" y="4005064"/>
            <a:ext cx="324036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13+2=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420888"/>
            <a:ext cx="785146" cy="1004901"/>
          </a:xfrm>
          <a:prstGeom prst="rect">
            <a:avLst/>
          </a:prstGeom>
        </p:spPr>
      </p:pic>
      <p:pic>
        <p:nvPicPr>
          <p:cNvPr id="28" name="Рисунок 27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420888"/>
            <a:ext cx="785146" cy="1004901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211960" y="4005064"/>
            <a:ext cx="324036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13+2=15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771800" y="4005064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12+3=15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  <p:pic>
        <p:nvPicPr>
          <p:cNvPr id="18" name="Рисунок 17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785146" cy="1004901"/>
          </a:xfrm>
          <a:prstGeom prst="rect">
            <a:avLst/>
          </a:prstGeom>
        </p:spPr>
      </p:pic>
      <p:pic>
        <p:nvPicPr>
          <p:cNvPr id="27" name="Рисунок 2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420888"/>
            <a:ext cx="785146" cy="1004901"/>
          </a:xfrm>
          <a:prstGeom prst="rect">
            <a:avLst/>
          </a:prstGeom>
        </p:spPr>
      </p:pic>
      <p:pic>
        <p:nvPicPr>
          <p:cNvPr id="28" name="Рисунок 27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420888"/>
            <a:ext cx="785146" cy="100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 сложение по частям: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прибавляем столько, чтобы получилось 10.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Вспоминаю состав числа 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10 прибавляю вторую часть.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Читаю ответ.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987824" y="4005064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12-5=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1520" y="3861048"/>
            <a:ext cx="316835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12-5=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7" name="Рисунок 36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785146" cy="1004901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pic>
        <p:nvPicPr>
          <p:cNvPr id="44" name="Рисунок 43" descr="2d4b92782cba2425c2d7cc0798269c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785146" cy="1004901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79512" y="5229200"/>
            <a:ext cx="3240360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12-2=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229200"/>
            <a:ext cx="3240360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12-2=10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692696"/>
          <a:ext cx="8640960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864096"/>
                <a:gridCol w="864096"/>
                <a:gridCol w="864096"/>
                <a:gridCol w="917251"/>
                <a:gridCol w="810941"/>
                <a:gridCol w="864096"/>
                <a:gridCol w="864096"/>
                <a:gridCol w="864096"/>
                <a:gridCol w="864096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1520" y="3861048"/>
            <a:ext cx="252028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12-5=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792088" cy="1080120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92088" cy="1080120"/>
          </a:xfrm>
          <a:prstGeom prst="rect">
            <a:avLst/>
          </a:prstGeom>
        </p:spPr>
      </p:pic>
      <p:pic>
        <p:nvPicPr>
          <p:cNvPr id="23" name="Рисунок 2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08720"/>
            <a:ext cx="792088" cy="1080120"/>
          </a:xfrm>
          <a:prstGeom prst="rect">
            <a:avLst/>
          </a:prstGeom>
        </p:spPr>
      </p:pic>
      <p:pic>
        <p:nvPicPr>
          <p:cNvPr id="24" name="Рисунок 2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792088" cy="1080120"/>
          </a:xfrm>
          <a:prstGeom prst="rect">
            <a:avLst/>
          </a:prstGeom>
        </p:spPr>
      </p:pic>
      <p:pic>
        <p:nvPicPr>
          <p:cNvPr id="25" name="Рисунок 2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792088" cy="1080120"/>
          </a:xfrm>
          <a:prstGeom prst="rect">
            <a:avLst/>
          </a:prstGeom>
        </p:spPr>
      </p:pic>
      <p:pic>
        <p:nvPicPr>
          <p:cNvPr id="26" name="Рисунок 2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792088" cy="1080120"/>
          </a:xfrm>
          <a:prstGeom prst="rect">
            <a:avLst/>
          </a:prstGeom>
        </p:spPr>
      </p:pic>
      <p:pic>
        <p:nvPicPr>
          <p:cNvPr id="39" name="Рисунок 3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792088" cy="1080120"/>
          </a:xfrm>
          <a:prstGeom prst="rect">
            <a:avLst/>
          </a:prstGeom>
        </p:spPr>
      </p:pic>
      <p:pic>
        <p:nvPicPr>
          <p:cNvPr id="40" name="Рисунок 3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792088" cy="1080120"/>
          </a:xfrm>
          <a:prstGeom prst="rect">
            <a:avLst/>
          </a:prstGeom>
        </p:spPr>
      </p:pic>
      <p:pic>
        <p:nvPicPr>
          <p:cNvPr id="41" name="Рисунок 4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792088" cy="1080120"/>
          </a:xfrm>
          <a:prstGeom prst="rect">
            <a:avLst/>
          </a:prstGeom>
        </p:spPr>
      </p:pic>
      <p:pic>
        <p:nvPicPr>
          <p:cNvPr id="42" name="Рисунок 4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980728"/>
            <a:ext cx="792088" cy="108012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79512" y="4941168"/>
            <a:ext cx="288032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12-2= 10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3933056"/>
            <a:ext cx="331236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10-3=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3933056"/>
            <a:ext cx="331236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10-3=7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82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Алгоритм на сложение по частям:</vt:lpstr>
      <vt:lpstr>Слайд 7</vt:lpstr>
      <vt:lpstr>Слайд 8</vt:lpstr>
      <vt:lpstr>Слайд 9</vt:lpstr>
      <vt:lpstr>Слайд 10</vt:lpstr>
      <vt:lpstr>Алгоритм на вычитание по частям: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4</cp:revision>
  <dcterms:created xsi:type="dcterms:W3CDTF">2024-10-06T06:22:06Z</dcterms:created>
  <dcterms:modified xsi:type="dcterms:W3CDTF">2024-12-13T10:42:52Z</dcterms:modified>
</cp:coreProperties>
</file>