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335"/>
    <a:srgbClr val="32D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5932" autoAdjust="0"/>
  </p:normalViewPr>
  <p:slideViewPr>
    <p:cSldViewPr>
      <p:cViewPr varScale="1">
        <p:scale>
          <a:sx n="96" d="100"/>
          <a:sy n="96" d="100"/>
        </p:scale>
        <p:origin x="-19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FC97-9079-4BFB-9C49-4CA601FA4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34FE-C00D-4A6D-A9F4-736F9D507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295E-1DC7-4402-8EE7-6E4688FE7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5B44-3C83-45B7-B926-5A9C02D72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D2FC2-8455-40E5-BBC1-3663046A8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0555B-1775-42CA-B01E-7438C34D9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37554-A515-49F6-97A4-45C3F3265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66C59-AD81-41AA-91B7-8B2721A29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3E432-B841-45A3-B712-E98FCEE07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652B4-E8FF-4EA8-A574-79020120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380DD-34DE-4B9A-9421-9C62FA809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rohod.kg/uploads/posts/2010-03/1268204141_94.1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281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5199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71480"/>
            <a:ext cx="4643470" cy="4269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4857760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Футляры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072075"/>
            <a:ext cx="3500462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660033"/>
                </a:solidFill>
              </a:rPr>
              <a:t>Лашина Г.В.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9" name="Рисунок 8" descr="4639525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0"/>
            <a:ext cx="2381250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r>
              <a:rPr lang="ru-RU" dirty="0" smtClean="0"/>
              <a:t>Одна деталь получится короткой, а другая длинной.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4578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Сделайте аппликацию. Для этого пришейте все части машинки к короткой детали чехла</a:t>
            </a:r>
            <a:endParaRPr lang="ru-RU" dirty="0"/>
          </a:p>
        </p:txBody>
      </p:sp>
      <p:pic>
        <p:nvPicPr>
          <p:cNvPr id="25602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93077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Приложите обе детали чехла друг к другу (лицевые стороны должны «глядеть» наружу) и начните сшивать петельным швом. Нитки можно взять в тон или же контрастные. Последний вариант будет смотреться более эффектно.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7650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264696" cy="50117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Прошейте не только места соединения деталей, но и все свободные края. Благодаря этому они не растреплются, да и будут выглядеть красивее.</a:t>
            </a:r>
            <a:endParaRPr lang="ru-RU" dirty="0"/>
          </a:p>
        </p:txBody>
      </p:sp>
      <p:pic>
        <p:nvPicPr>
          <p:cNvPr id="28674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чехол закрывался, сделайте на длинной детали отверстие для пуговицы и обработайте его таким же швом. На другую деталь пришейте пуговицу. В данном случае пуговка деревянная, в виде машинки, хорошо сочетается с аппликацией. Можно сделать таким же образом или на свое усмотрение.</a:t>
            </a:r>
            <a:endParaRPr lang="ru-RU" dirty="0"/>
          </a:p>
        </p:txBody>
      </p:sp>
      <p:pic>
        <p:nvPicPr>
          <p:cNvPr id="29698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8062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Пуговка на месте? Вот чехол и готов! </a:t>
            </a:r>
            <a:endParaRPr lang="ru-RU" dirty="0"/>
          </a:p>
        </p:txBody>
      </p:sp>
      <p:pic>
        <p:nvPicPr>
          <p:cNvPr id="30722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5832648" cy="46661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86150" y="476672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Футляр-это коробочка, чехол для хранения чего-либо. Наиболее подходящий  материал для футляра — </a:t>
            </a:r>
            <a:endParaRPr lang="ru-RU" sz="2400" dirty="0" smtClean="0"/>
          </a:p>
          <a:p>
            <a:r>
              <a:rPr lang="ru-RU" sz="2400" b="1" i="1" dirty="0" smtClean="0"/>
              <a:t>плотная шерстяная ткань, фетр, сукно,</a:t>
            </a:r>
            <a:r>
              <a:rPr lang="ru-RU" sz="2400" dirty="0" smtClean="0"/>
              <a:t> </a:t>
            </a:r>
            <a:r>
              <a:rPr lang="ru-RU" sz="2400" b="1" i="1" dirty="0" smtClean="0"/>
              <a:t>тонкий драп.</a:t>
            </a:r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5" name="Рисунок 4" descr="P1060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000372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c6d6b41412613cc71da42570e3c91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429000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2972764_23.JPG"/>
          <p:cNvPicPr>
            <a:picLocks noChangeAspect="1"/>
          </p:cNvPicPr>
          <p:nvPr/>
        </p:nvPicPr>
        <p:blipFill>
          <a:blip r:embed="rId5" cstate="print"/>
          <a:srcRect t="23958" b="7291"/>
          <a:stretch>
            <a:fillRect/>
          </a:stretch>
        </p:blipFill>
        <p:spPr>
          <a:xfrm>
            <a:off x="571472" y="3857628"/>
            <a:ext cx="2630005" cy="249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7951594_large_IMG_0793.JPG"/>
          <p:cNvPicPr>
            <a:picLocks noChangeAspect="1"/>
          </p:cNvPicPr>
          <p:nvPr/>
        </p:nvPicPr>
        <p:blipFill>
          <a:blip r:embed="rId6" cstate="print"/>
          <a:srcRect l="5000" t="38571" r="2857" b="4285"/>
          <a:stretch>
            <a:fillRect/>
          </a:stretch>
        </p:blipFill>
        <p:spPr>
          <a:xfrm>
            <a:off x="5643570" y="5072074"/>
            <a:ext cx="276465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571480"/>
            <a:ext cx="574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футлярах можно хранить</a:t>
            </a:r>
          </a:p>
          <a:p>
            <a:r>
              <a:rPr lang="ru-RU" sz="2400" b="1" dirty="0" smtClean="0"/>
              <a:t> телефоны, ключи, очки,</a:t>
            </a:r>
          </a:p>
          <a:p>
            <a:r>
              <a:rPr lang="ru-RU" sz="2400" b="1" dirty="0" smtClean="0"/>
              <a:t>диски, планшеты, ножницы,</a:t>
            </a:r>
          </a:p>
          <a:p>
            <a:r>
              <a:rPr lang="ru-RU" sz="2400" b="1" dirty="0" smtClean="0"/>
              <a:t>музыкальные инструменты…</a:t>
            </a:r>
            <a:endParaRPr lang="ru-RU" sz="2400" b="1" dirty="0"/>
          </a:p>
        </p:txBody>
      </p:sp>
      <p:pic>
        <p:nvPicPr>
          <p:cNvPr id="4" name="Рисунок 3" descr="sci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54439" y="3689239"/>
            <a:ext cx="3571900" cy="1765539"/>
          </a:xfrm>
          <a:prstGeom prst="rect">
            <a:avLst/>
          </a:prstGeom>
        </p:spPr>
      </p:pic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0673">
            <a:off x="405089" y="3554109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2105">
            <a:off x="5877102" y="2671372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14356"/>
            <a:ext cx="323852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571480"/>
            <a:ext cx="559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Для изготовления</a:t>
            </a:r>
          </a:p>
          <a:p>
            <a:r>
              <a:rPr lang="ru-RU" sz="2800" b="1" dirty="0" smtClean="0"/>
              <a:t> футляра необходимы соответствующие лекала.</a:t>
            </a:r>
          </a:p>
        </p:txBody>
      </p:sp>
      <p:pic>
        <p:nvPicPr>
          <p:cNvPr id="10" name="Рисунок 9" descr="Изготовление футляра для ножниц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86124"/>
            <a:ext cx="328614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30312230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65040" y="3964786"/>
            <a:ext cx="1928828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94358979_large_9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1928802"/>
            <a:ext cx="3429024" cy="2607602"/>
          </a:xfrm>
          <a:prstGeom prst="rect">
            <a:avLst/>
          </a:prstGeom>
        </p:spPr>
      </p:pic>
      <p:pic>
        <p:nvPicPr>
          <p:cNvPr id="13" name="Рисунок 12" descr="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4429132"/>
            <a:ext cx="2857520" cy="19256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86182" y="642918"/>
            <a:ext cx="51435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Для соединения деталей</a:t>
            </a:r>
          </a:p>
          <a:p>
            <a:r>
              <a:rPr lang="ru-RU" sz="2800" b="1" dirty="0" smtClean="0"/>
              <a:t>используем наметочный </a:t>
            </a:r>
            <a:r>
              <a:rPr lang="ru-RU" sz="2800" b="1" dirty="0" smtClean="0"/>
              <a:t>шов, </a:t>
            </a:r>
            <a:r>
              <a:rPr lang="ru-RU" sz="2800" b="1" dirty="0" smtClean="0"/>
              <a:t> обметочный шов.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9" name="Рисунок 8" descr="8276cdefdf3dcd6d335dfc3eca480a22.JPG"/>
          <p:cNvPicPr>
            <a:picLocks noChangeAspect="1"/>
          </p:cNvPicPr>
          <p:nvPr/>
        </p:nvPicPr>
        <p:blipFill>
          <a:blip r:embed="rId3" cstate="print"/>
          <a:srcRect l="8328" t="20833" r="8390" b="10416"/>
          <a:stretch>
            <a:fillRect/>
          </a:stretch>
        </p:blipFill>
        <p:spPr>
          <a:xfrm>
            <a:off x="5357818" y="2571744"/>
            <a:ext cx="3312125" cy="3643338"/>
          </a:xfrm>
          <a:prstGeom prst="rect">
            <a:avLst/>
          </a:prstGeom>
        </p:spPr>
      </p:pic>
      <p:pic>
        <p:nvPicPr>
          <p:cNvPr id="13" name="Рисунок 12" descr="gc5.jpg"/>
          <p:cNvPicPr>
            <a:picLocks noChangeAspect="1"/>
          </p:cNvPicPr>
          <p:nvPr/>
        </p:nvPicPr>
        <p:blipFill>
          <a:blip r:embed="rId4" cstate="print"/>
          <a:srcRect l="17442" t="8333" r="12790" b="3125"/>
          <a:stretch>
            <a:fillRect/>
          </a:stretch>
        </p:blipFill>
        <p:spPr>
          <a:xfrm>
            <a:off x="428596" y="3643314"/>
            <a:ext cx="1928826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357562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571480"/>
            <a:ext cx="559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DB23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42918"/>
            <a:ext cx="511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Отделка футляра.</a:t>
            </a:r>
            <a:endParaRPr lang="ru-RU" sz="4000" b="1" dirty="0"/>
          </a:p>
        </p:txBody>
      </p:sp>
      <p:pic>
        <p:nvPicPr>
          <p:cNvPr id="5" name="Рисунок 4" descr="ч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7915">
            <a:off x="1541228" y="3612940"/>
            <a:ext cx="2214578" cy="2214578"/>
          </a:xfrm>
          <a:prstGeom prst="rect">
            <a:avLst/>
          </a:prstGeom>
        </p:spPr>
      </p:pic>
      <p:pic>
        <p:nvPicPr>
          <p:cNvPr id="6" name="Рисунок 5" descr="79660446_13857947588366m750x740u97d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500174"/>
            <a:ext cx="3044460" cy="2286016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 cstate="print"/>
          <a:srcRect l="8147" r="6473" b="43304"/>
          <a:stretch>
            <a:fillRect/>
          </a:stretch>
        </p:blipFill>
        <p:spPr>
          <a:xfrm>
            <a:off x="4283431" y="4071942"/>
            <a:ext cx="4360535" cy="2171704"/>
          </a:xfrm>
          <a:prstGeom prst="rect">
            <a:avLst/>
          </a:prstGeom>
        </p:spPr>
      </p:pic>
      <p:pic>
        <p:nvPicPr>
          <p:cNvPr id="8" name="Рисунок 7" descr="6189477f-06f7-407c-a033-c01bffdfe6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642918"/>
            <a:ext cx="3398812" cy="2571768"/>
          </a:xfrm>
          <a:prstGeom prst="ellipse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571480"/>
            <a:ext cx="559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DB23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642918"/>
            <a:ext cx="562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Варианты застежек.</a:t>
            </a:r>
            <a:endParaRPr lang="ru-RU" sz="4000" b="1" dirty="0"/>
          </a:p>
        </p:txBody>
      </p:sp>
      <p:pic>
        <p:nvPicPr>
          <p:cNvPr id="5" name="Рисунок 4" descr="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81915" y="3019153"/>
            <a:ext cx="3826937" cy="2360616"/>
          </a:xfrm>
          <a:prstGeom prst="rect">
            <a:avLst/>
          </a:prstGeom>
        </p:spPr>
      </p:pic>
      <p:pic>
        <p:nvPicPr>
          <p:cNvPr id="6" name="Рисунок 5" descr="7a54732c562ee673c634e0817bde2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857628"/>
            <a:ext cx="3900697" cy="2236638"/>
          </a:xfrm>
          <a:prstGeom prst="rect">
            <a:avLst/>
          </a:prstGeom>
        </p:spPr>
      </p:pic>
      <p:pic>
        <p:nvPicPr>
          <p:cNvPr id="7" name="Рисунок 6" descr="a086b913d363d8e2ac94c5d8e0b48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500174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22701-0527390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571480"/>
            <a:ext cx="559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DB23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4291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Правила техники безопасности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при работе с тканью.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785926"/>
            <a:ext cx="5572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b="1" dirty="0" smtClean="0">
                <a:solidFill>
                  <a:srgbClr val="336600"/>
                </a:solidFill>
              </a:rPr>
              <a:t>1.Хранить ножницы в футляре 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336600"/>
                </a:solidFill>
              </a:rPr>
              <a:t>2. Во время работы не оставлять лезвия ножниц открытыми.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336600"/>
                </a:solidFill>
              </a:rPr>
              <a:t>3. Передавать ножницы сомкнутыми лезвиями кольцами вперёд.</a:t>
            </a:r>
          </a:p>
          <a:p>
            <a:pPr>
              <a:defRPr/>
            </a:pPr>
            <a:r>
              <a:rPr lang="ru-RU" b="1" dirty="0" smtClean="0">
                <a:solidFill>
                  <a:srgbClr val="336600"/>
                </a:solidFill>
              </a:rPr>
              <a:t>4. Хранить иголки и булавки в определённом месте (специальной коробке, подушечке и т. д.),не оставлять их на рабочем месте, ни в коем случае не брать иголки, булавки в рот и не вкалывать их в одежду.</a:t>
            </a:r>
          </a:p>
          <a:p>
            <a:pPr>
              <a:buFont typeface="Arial" charset="0"/>
              <a:buNone/>
              <a:defRPr/>
            </a:pP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8" name="Рисунок 7" descr="gqMi1Uhbz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643446"/>
            <a:ext cx="2571768" cy="164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3077533_futlyar_dlya_ochkov_v_kachestve_shveynogo_organayz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3714752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922a7_3bda0bc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929198"/>
            <a:ext cx="1571636" cy="13673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хол из фетра для телефона своими руками. Как сделать чехол для телефона из фетра - мастер-класс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952410" cy="3161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Инструменты и материалы: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фетр синего, </a:t>
            </a:r>
            <a:r>
              <a:rPr lang="ru-RU" sz="2400" dirty="0" err="1" smtClean="0"/>
              <a:t>голубого</a:t>
            </a:r>
            <a:r>
              <a:rPr lang="ru-RU" sz="2400" dirty="0" smtClean="0"/>
              <a:t>, белого и черного цвета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нитки в тон фетру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иголка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ножницы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пуговица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шаблоны чехла и машинки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307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Футляры</dc:title>
  <dc:subject>Технология</dc:subject>
  <dc:creator>Наталья</dc:creator>
  <cp:lastModifiedBy>user</cp:lastModifiedBy>
  <cp:revision>62</cp:revision>
  <dcterms:created xsi:type="dcterms:W3CDTF">2011-08-18T13:52:20Z</dcterms:created>
  <dcterms:modified xsi:type="dcterms:W3CDTF">2024-12-08T12:37:20Z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