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BB2C59-AD04-4713-87EE-041883D1C88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380513-11AD-4855-BD0A-092A3C655B4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Календарь на 2025 год своими руками</a:t>
            </a:r>
            <a:endParaRPr lang="ru-RU" dirty="0"/>
          </a:p>
        </p:txBody>
      </p:sp>
      <p:pic>
        <p:nvPicPr>
          <p:cNvPr id="36866" name="Picture 2" descr="https://sun9-39.userapi.com/s/v1/ig2/iQeIP9hNTRHtyZSBSO0luTRLaoa6_YNRvIB5b9fFYHzWM8juO8BKLrVDSqgXjLx5ebPr7NT4ojjEbgUJSL0BWBc0.jpg?quality=95&amp;as=32x52,48x78,72x117,108x175,160x259,240x388,360x583,480x777,540x874,640x1036,720x1165,1080x1748,1280x2071,1440x2330,1582x2560&amp;from=bu&amp;u=DS0h6aaqrm4gO91Jba65ql5nVEs5h88dsGGymJD8He0&amp;cs=1335x2160"/>
          <p:cNvPicPr>
            <a:picLocks noChangeAspect="1" noChangeArrowheads="1"/>
          </p:cNvPicPr>
          <p:nvPr/>
        </p:nvPicPr>
        <p:blipFill>
          <a:blip r:embed="rId2" cstate="print"/>
          <a:srcRect b="52991"/>
          <a:stretch>
            <a:fillRect/>
          </a:stretch>
        </p:blipFill>
        <p:spPr bwMode="auto">
          <a:xfrm>
            <a:off x="2195736" y="260648"/>
            <a:ext cx="431879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Раскрашиваем.</a:t>
            </a:r>
            <a:br>
              <a:rPr lang="ru-RU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Вырезаем.</a:t>
            </a:r>
            <a:br>
              <a:rPr lang="ru-RU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Приклеиваем </a:t>
            </a:r>
            <a:r>
              <a:rPr lang="ru-RU" dirty="0" smtClean="0"/>
              <a:t>к основе (картон).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un9-70.userapi.com/s/v1/ig2/gbpRZ52fEN47-gie90IQS3IGPFjsQtl_Lrgjz3kMYe9cC76w511s6iQC5qMthe-KrnpXlE-RjWLc3RYenifaSFD8.jpg?quality=95&amp;as=32x57,48x85,72x128,108x192,160x284,240x427,360x640,480x853,540x960,640x1138,720x1280,1080x1920,1280x2276,1440x2560&amp;from=bu&amp;u=Fbz6yBjbCgXRXaVq2GgkgRjhVh7kaHsjCwsM21-9Brw&amp;cs=1215x2160"/>
          <p:cNvPicPr>
            <a:picLocks noChangeAspect="1" noChangeArrowheads="1"/>
          </p:cNvPicPr>
          <p:nvPr/>
        </p:nvPicPr>
        <p:blipFill>
          <a:blip r:embed="rId2" cstate="print"/>
          <a:srcRect t="42478"/>
          <a:stretch>
            <a:fillRect/>
          </a:stretch>
        </p:blipFill>
        <p:spPr bwMode="auto">
          <a:xfrm>
            <a:off x="1331640" y="620687"/>
            <a:ext cx="5440211" cy="556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un9-70.userapi.com/s/v1/ig2/gbpRZ52fEN47-gie90IQS3IGPFjsQtl_Lrgjz3kMYe9cC76w511s6iQC5qMthe-KrnpXlE-RjWLc3RYenifaSFD8.jpg?quality=95&amp;as=32x57,48x85,72x128,108x192,160x284,240x427,360x640,480x853,540x960,640x1138,720x1280,1080x1920,1280x2276,1440x2560&amp;from=bu&amp;u=Fbz6yBjbCgXRXaVq2GgkgRjhVh7kaHsjCwsM21-9Brw&amp;cs=1215x2160"/>
          <p:cNvPicPr>
            <a:picLocks noChangeAspect="1" noChangeArrowheads="1"/>
          </p:cNvPicPr>
          <p:nvPr/>
        </p:nvPicPr>
        <p:blipFill>
          <a:blip r:embed="rId2" cstate="print"/>
          <a:srcRect l="56004" t="27559" b="58268"/>
          <a:stretch>
            <a:fillRect/>
          </a:stretch>
        </p:blipFill>
        <p:spPr bwMode="auto">
          <a:xfrm>
            <a:off x="1403648" y="1196752"/>
            <a:ext cx="666253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52.userapi.com/s/v1/ig2/5KMOgET_dp3WnM9ZVLhXS-6AZxjLUqm2nzFq6Yf8Svhy5xwEYmEVkLltSVEdMXW7QHguc3vV70FYJYlUBQeczghQ.jpg?quality=95&amp;as=32x57,48x85,72x128,108x192,160x284,240x427,360x640,480x853,540x960,640x1138,720x1280,1080x1920,1280x2276,1440x2560&amp;from=bu&amp;u=vMiAIb4qGeMbXaaCdtGT7GcvQtEuJREZ--xa0Rn3YfY&amp;cs=1215x2160"/>
          <p:cNvPicPr>
            <a:picLocks noChangeAspect="1" noChangeArrowheads="1"/>
          </p:cNvPicPr>
          <p:nvPr/>
        </p:nvPicPr>
        <p:blipFill>
          <a:blip r:embed="rId2" cstate="print"/>
          <a:srcRect t="26136"/>
          <a:stretch>
            <a:fillRect/>
          </a:stretch>
        </p:blipFill>
        <p:spPr bwMode="auto">
          <a:xfrm>
            <a:off x="2051720" y="188640"/>
            <a:ext cx="4536504" cy="59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</TotalTime>
  <Words>10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Календарь на 2025 год своими руками</vt:lpstr>
      <vt:lpstr>ХОД РАБОТЫ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на 2025 год своими руками</dc:title>
  <dc:creator>user</dc:creator>
  <cp:lastModifiedBy>user</cp:lastModifiedBy>
  <cp:revision>2</cp:revision>
  <dcterms:created xsi:type="dcterms:W3CDTF">2024-12-02T15:22:37Z</dcterms:created>
  <dcterms:modified xsi:type="dcterms:W3CDTF">2024-12-02T15:35:44Z</dcterms:modified>
</cp:coreProperties>
</file>