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89" r:id="rId4"/>
    <p:sldId id="290" r:id="rId5"/>
    <p:sldId id="259" r:id="rId6"/>
    <p:sldId id="27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0" r:id="rId19"/>
    <p:sldId id="281" r:id="rId20"/>
    <p:sldId id="292" r:id="rId21"/>
    <p:sldId id="291" r:id="rId22"/>
    <p:sldId id="293" r:id="rId23"/>
    <p:sldId id="294" r:id="rId24"/>
    <p:sldId id="295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9BB7-47C4-40CC-BC5C-DCF818D6A18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1E3A-3A8A-42E1-A6B4-1D8D0FC9A8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1E3A-3A8A-42E1-A6B4-1D8D0FC9A832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F68134-721A-499A-A410-880CC2D39DA6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BD1C6-13BB-4E3E-8AF2-736D532C3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</a:rPr>
              <a:t>Фетр. Изделия из фетра</a:t>
            </a:r>
            <a:endParaRPr lang="ru-RU" sz="35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новый коллажаро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572396" cy="257461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Игрушки </a:t>
            </a:r>
            <a:endParaRPr lang="ru-RU" dirty="0"/>
          </a:p>
        </p:txBody>
      </p:sp>
      <p:pic>
        <p:nvPicPr>
          <p:cNvPr id="4" name="Содержимое 3" descr="новый коллаж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8229600" cy="27980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Сумки,   чехлы,   пеналы</a:t>
            </a:r>
            <a:endParaRPr lang="ru-RU" dirty="0"/>
          </a:p>
        </p:txBody>
      </p:sp>
      <p:pic>
        <p:nvPicPr>
          <p:cNvPr id="4" name="Содержимое 3" descr="новый коллаж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8730"/>
            <a:ext cx="8229600" cy="27980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Заколки, сережки, броши , резинки</a:t>
            </a:r>
            <a:endParaRPr lang="ru-RU" dirty="0"/>
          </a:p>
        </p:txBody>
      </p:sp>
      <p:pic>
        <p:nvPicPr>
          <p:cNvPr id="4" name="Содержимое 3" descr="новый коллажсас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8229600" cy="33962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декоративные  подвески</a:t>
            </a:r>
            <a:endParaRPr lang="ru-RU" dirty="0"/>
          </a:p>
        </p:txBody>
      </p:sp>
      <p:pic>
        <p:nvPicPr>
          <p:cNvPr id="5" name="Рисунок 4" descr="547724f8edee09d292c37222274a2a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714752"/>
            <a:ext cx="5786478" cy="2716500"/>
          </a:xfrm>
          <a:prstGeom prst="rect">
            <a:avLst/>
          </a:prstGeom>
        </p:spPr>
      </p:pic>
      <p:pic>
        <p:nvPicPr>
          <p:cNvPr id="6" name="Рисунок 5" descr="888358497552552ca5faaac83b4a1b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214422"/>
            <a:ext cx="5643602" cy="2431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и многое другое </a:t>
            </a:r>
            <a:endParaRPr lang="ru-RU" dirty="0"/>
          </a:p>
        </p:txBody>
      </p:sp>
      <p:pic>
        <p:nvPicPr>
          <p:cNvPr id="4" name="Содержимое 3" descr="новый коллаже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02712" y="1219200"/>
            <a:ext cx="5538576" cy="49371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Инструменты и материалы для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Листы фетра                 ножницы                        иглы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        нитки                        шаблон           портновский мел</a:t>
            </a:r>
          </a:p>
          <a:p>
            <a:r>
              <a:rPr lang="ru-RU" dirty="0" smtClean="0"/>
              <a:t>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5" name="Рисунок 4" descr="dsc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285992"/>
            <a:ext cx="1643074" cy="1643074"/>
          </a:xfrm>
          <a:prstGeom prst="rect">
            <a:avLst/>
          </a:prstGeom>
        </p:spPr>
      </p:pic>
      <p:pic>
        <p:nvPicPr>
          <p:cNvPr id="6" name="Рисунок 5" descr="thread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714884"/>
            <a:ext cx="1604952" cy="1604952"/>
          </a:xfrm>
          <a:prstGeom prst="rect">
            <a:avLst/>
          </a:prstGeom>
        </p:spPr>
      </p:pic>
      <p:pic>
        <p:nvPicPr>
          <p:cNvPr id="9" name="Рисунок 8" descr="из-фетра-идеи-и-выкройки-7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572008"/>
            <a:ext cx="1643074" cy="1643074"/>
          </a:xfrm>
          <a:prstGeom prst="rect">
            <a:avLst/>
          </a:prstGeom>
        </p:spPr>
      </p:pic>
      <p:pic>
        <p:nvPicPr>
          <p:cNvPr id="10" name="Рисунок 9" descr="74468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285992"/>
            <a:ext cx="1571636" cy="1571636"/>
          </a:xfrm>
          <a:prstGeom prst="rect">
            <a:avLst/>
          </a:prstGeom>
        </p:spPr>
      </p:pic>
      <p:pic>
        <p:nvPicPr>
          <p:cNvPr id="11" name="Рисунок 10" descr="igolki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285992"/>
            <a:ext cx="1643050" cy="1643050"/>
          </a:xfrm>
          <a:prstGeom prst="rect">
            <a:avLst/>
          </a:prstGeom>
        </p:spPr>
      </p:pic>
      <p:pic>
        <p:nvPicPr>
          <p:cNvPr id="12" name="Рисунок 11" descr="573016c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643446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99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ленты                            бисер                           мулине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булавки                     пуговицы                    </a:t>
            </a:r>
            <a:r>
              <a:rPr lang="ru-RU" dirty="0" err="1" smtClean="0"/>
              <a:t>синтепон</a:t>
            </a:r>
            <a:endParaRPr lang="ru-RU" dirty="0" smtClean="0"/>
          </a:p>
        </p:txBody>
      </p:sp>
      <p:pic>
        <p:nvPicPr>
          <p:cNvPr id="4" name="Рисунок 3" descr="e2f105e80b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2000264" cy="2000264"/>
          </a:xfrm>
          <a:prstGeom prst="rect">
            <a:avLst/>
          </a:prstGeom>
        </p:spPr>
      </p:pic>
      <p:pic>
        <p:nvPicPr>
          <p:cNvPr id="5" name="Рисунок 4" descr="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428736"/>
            <a:ext cx="2000264" cy="2000264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000264" cy="2000264"/>
          </a:xfrm>
          <a:prstGeom prst="rect">
            <a:avLst/>
          </a:prstGeom>
        </p:spPr>
      </p:pic>
      <p:pic>
        <p:nvPicPr>
          <p:cNvPr id="9" name="Рисунок 8" descr="sintepon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357694"/>
            <a:ext cx="2000264" cy="2000264"/>
          </a:xfrm>
          <a:prstGeom prst="rect">
            <a:avLst/>
          </a:prstGeom>
        </p:spPr>
      </p:pic>
      <p:pic>
        <p:nvPicPr>
          <p:cNvPr id="10" name="Рисунок 9" descr="Button-Craft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357694"/>
            <a:ext cx="2000264" cy="2000264"/>
          </a:xfrm>
          <a:prstGeom prst="rect">
            <a:avLst/>
          </a:prstGeom>
        </p:spPr>
      </p:pic>
      <p:pic>
        <p:nvPicPr>
          <p:cNvPr id="11" name="Рисунок 10" descr="huvudbild_textilohantverksresor_2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4286256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ШВЫ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соединительные    </a:t>
            </a:r>
          </a:p>
          <a:p>
            <a:pPr>
              <a:buNone/>
            </a:pPr>
            <a:r>
              <a:rPr lang="ru-RU" dirty="0" smtClean="0"/>
              <a:t>(нитка подбирается в тон материалу )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декоративные </a:t>
            </a:r>
          </a:p>
          <a:p>
            <a:pPr>
              <a:buNone/>
            </a:pPr>
            <a:r>
              <a:rPr lang="ru-RU" dirty="0" smtClean="0"/>
              <a:t>(нитка подбирается светлее или темнее материала,</a:t>
            </a:r>
          </a:p>
          <a:p>
            <a:pPr>
              <a:buNone/>
            </a:pPr>
            <a:r>
              <a:rPr lang="ru-RU" dirty="0" smtClean="0"/>
              <a:t>контрастно)</a:t>
            </a:r>
          </a:p>
          <a:p>
            <a:endParaRPr lang="ru-RU" dirty="0"/>
          </a:p>
        </p:txBody>
      </p:sp>
      <p:pic>
        <p:nvPicPr>
          <p:cNvPr id="4" name="Рисунок 3" descr="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857628"/>
            <a:ext cx="6446860" cy="26527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2_31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14752"/>
            <a:ext cx="4320298" cy="2857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Сметочный шов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98037259_brooch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571612"/>
            <a:ext cx="2868236" cy="2258453"/>
          </a:xfrm>
        </p:spPr>
      </p:pic>
      <p:pic>
        <p:nvPicPr>
          <p:cNvPr id="5" name="Рисунок 4" descr="keceden-isi-nasil-yapilir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3714756" cy="37147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 «Петельный» обметочный шов</a:t>
            </a:r>
            <a:endParaRPr lang="ru-RU" dirty="0"/>
          </a:p>
        </p:txBody>
      </p:sp>
      <p:pic>
        <p:nvPicPr>
          <p:cNvPr id="6" name="Содержимое 5" descr="kak-shit-iz-fet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3517616" cy="2214578"/>
          </a:xfrm>
        </p:spPr>
      </p:pic>
      <p:pic>
        <p:nvPicPr>
          <p:cNvPr id="7" name="Рисунок 6" descr="origina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57298"/>
            <a:ext cx="4066794" cy="3153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фетре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Фетр</a:t>
            </a:r>
            <a:r>
              <a:rPr lang="ru-RU" dirty="0" smtClean="0"/>
              <a:t>— это нетканый материал, получаемый путем механического сцепления волокон шерсти, волоса, меха или других искусственных или синтетических волокон, посредством их сваливания или </a:t>
            </a:r>
            <a:r>
              <a:rPr lang="ru-RU" dirty="0" err="1" smtClean="0"/>
              <a:t>свойлачивания</a:t>
            </a:r>
            <a:r>
              <a:rPr lang="ru-RU" dirty="0" smtClean="0"/>
              <a:t> 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новый коллаж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071942"/>
            <a:ext cx="4429124" cy="22477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jka.ru/uploads/images/00/00/77/2014/05/13/70a0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18959" cy="461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две одинаковые полоски для основы браслета. Полоски должны быть немного больше размера запястья, так как браслет застегивается внахлест.</a:t>
            </a:r>
            <a:endParaRPr lang="ru-RU" dirty="0"/>
          </a:p>
        </p:txBody>
      </p:sp>
      <p:pic>
        <p:nvPicPr>
          <p:cNvPr id="1026" name="Picture 2" descr="браслеты из фетра"/>
          <p:cNvPicPr>
            <a:picLocks noChangeAspect="1" noChangeArrowheads="1"/>
          </p:cNvPicPr>
          <p:nvPr/>
        </p:nvPicPr>
        <p:blipFill>
          <a:blip r:embed="rId2" cstate="print"/>
          <a:srcRect b="7806"/>
          <a:stretch>
            <a:fillRect/>
          </a:stretch>
        </p:blipFill>
        <p:spPr bwMode="auto">
          <a:xfrm>
            <a:off x="1403648" y="1484784"/>
            <a:ext cx="65151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Делаем саму </a:t>
            </a:r>
            <a:r>
              <a:rPr lang="ru-RU" dirty="0" smtClean="0"/>
              <a:t>основу браслета. Две полоски сшиваются в самом конце, чтобы все изнаночные швы оказались внутри. А пока я взяла одну полоску и мелком обозначила место, где будет располагаться цветок — по центру. Отступив на расстояние радиуса цветка, я черным бисером вышила лепестки. Сначала я набрала две одинаковые нити с бисером, а потом просто пришила их к основе в начале и местах сгиба.</a:t>
            </a:r>
            <a:endParaRPr lang="ru-RU" dirty="0"/>
          </a:p>
        </p:txBody>
      </p:sp>
      <p:pic>
        <p:nvPicPr>
          <p:cNvPr id="48130" name="Picture 2" descr="браслеты из фетра"/>
          <p:cNvPicPr>
            <a:picLocks noChangeAspect="1" noChangeArrowheads="1"/>
          </p:cNvPicPr>
          <p:nvPr/>
        </p:nvPicPr>
        <p:blipFill>
          <a:blip r:embed="rId2" cstate="print"/>
          <a:srcRect t="24387" b="30904"/>
          <a:stretch>
            <a:fillRect/>
          </a:stretch>
        </p:blipFill>
        <p:spPr bwMode="auto">
          <a:xfrm>
            <a:off x="1763688" y="2780928"/>
            <a:ext cx="571500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Осталось пришить сам цветок. После того как полоска будет полностью украшена, сшиваем две основы декоративным швом. Для этого я использовала синие нитки мулине.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 descr="браслеты из фетра"/>
          <p:cNvPicPr>
            <a:picLocks noChangeAspect="1" noChangeArrowheads="1"/>
          </p:cNvPicPr>
          <p:nvPr/>
        </p:nvPicPr>
        <p:blipFill>
          <a:blip r:embed="rId3" cstate="print"/>
          <a:srcRect t="21884" b="20422"/>
          <a:stretch>
            <a:fillRect/>
          </a:stretch>
        </p:blipFill>
        <p:spPr bwMode="auto">
          <a:xfrm>
            <a:off x="1619672" y="2420888"/>
            <a:ext cx="571500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браслеты из фетра"/>
          <p:cNvPicPr>
            <a:picLocks noChangeAspect="1" noChangeArrowheads="1"/>
          </p:cNvPicPr>
          <p:nvPr/>
        </p:nvPicPr>
        <p:blipFill>
          <a:blip r:embed="rId2" cstate="print"/>
          <a:srcRect b="14678"/>
          <a:stretch>
            <a:fillRect/>
          </a:stretch>
        </p:blipFill>
        <p:spPr bwMode="auto">
          <a:xfrm>
            <a:off x="827583" y="692696"/>
            <a:ext cx="7708605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s://miadolla.ru/images/mc/6/IMG_9147.JPG"/>
          <p:cNvPicPr>
            <a:picLocks noChangeAspect="1" noChangeArrowheads="1"/>
          </p:cNvPicPr>
          <p:nvPr/>
        </p:nvPicPr>
        <p:blipFill>
          <a:blip r:embed="rId2" cstate="print"/>
          <a:srcRect r="34121"/>
          <a:stretch>
            <a:fillRect/>
          </a:stretch>
        </p:blipFill>
        <p:spPr bwMode="auto">
          <a:xfrm>
            <a:off x="2051720" y="476672"/>
            <a:ext cx="4392488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miadolla.ru/images/mc/6/IMG_9149.JPG"/>
          <p:cNvPicPr>
            <a:picLocks noChangeAspect="1" noChangeArrowheads="1"/>
          </p:cNvPicPr>
          <p:nvPr/>
        </p:nvPicPr>
        <p:blipFill>
          <a:blip r:embed="rId2" cstate="print"/>
          <a:srcRect b="21377"/>
          <a:stretch>
            <a:fillRect/>
          </a:stretch>
        </p:blipFill>
        <p:spPr bwMode="auto">
          <a:xfrm>
            <a:off x="1187624" y="548680"/>
            <a:ext cx="66675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miadolla.ru/images/mc/6/IMG_9151.JPG"/>
          <p:cNvPicPr>
            <a:picLocks noChangeAspect="1" noChangeArrowheads="1"/>
          </p:cNvPicPr>
          <p:nvPr/>
        </p:nvPicPr>
        <p:blipFill>
          <a:blip r:embed="rId2" cstate="print"/>
          <a:srcRect b="22130"/>
          <a:stretch>
            <a:fillRect/>
          </a:stretch>
        </p:blipFill>
        <p:spPr bwMode="auto">
          <a:xfrm>
            <a:off x="971600" y="836712"/>
            <a:ext cx="66675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miadolla.ru/images/mc/6/IMG_9153.JPG"/>
          <p:cNvPicPr>
            <a:picLocks noChangeAspect="1" noChangeArrowheads="1"/>
          </p:cNvPicPr>
          <p:nvPr/>
        </p:nvPicPr>
        <p:blipFill>
          <a:blip r:embed="rId2" cstate="print"/>
          <a:srcRect b="21220"/>
          <a:stretch>
            <a:fillRect/>
          </a:stretch>
        </p:blipFill>
        <p:spPr bwMode="auto">
          <a:xfrm>
            <a:off x="1259632" y="620688"/>
            <a:ext cx="66675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miadolla.ru/images/mc/6/IMG_9155.JPG"/>
          <p:cNvPicPr>
            <a:picLocks noChangeAspect="1" noChangeArrowheads="1"/>
          </p:cNvPicPr>
          <p:nvPr/>
        </p:nvPicPr>
        <p:blipFill>
          <a:blip r:embed="rId2" cstate="print"/>
          <a:srcRect r="19001"/>
          <a:stretch>
            <a:fillRect/>
          </a:stretch>
        </p:blipFill>
        <p:spPr bwMode="auto">
          <a:xfrm>
            <a:off x="2339752" y="980728"/>
            <a:ext cx="54006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Из истории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9957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По мнению ученых, фетр использовался уже в XVIII веке. </a:t>
            </a:r>
          </a:p>
          <a:p>
            <a:r>
              <a:rPr lang="ru-RU" dirty="0" smtClean="0"/>
              <a:t>С давних времен кочевники, проживающие на территории Евразии, использовали фетр. Из фетра  изготавливались детали одежды, покрытия для юрт, ковры. </a:t>
            </a:r>
          </a:p>
          <a:p>
            <a:r>
              <a:rPr lang="ru-RU" dirty="0" smtClean="0"/>
              <a:t> Фетр использовался в качестве утеплителя в Древнем Риме. </a:t>
            </a:r>
          </a:p>
          <a:p>
            <a:r>
              <a:rPr lang="ru-RU" dirty="0" smtClean="0"/>
              <a:t> Всем известны фетровые шляпы. В начале XIX века фетровые шляпы достигли пика своей популярности и мода на них перешла на всю Европу. 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miadolla.ru/images/mc/6/IMG_9157.JPG"/>
          <p:cNvPicPr>
            <a:picLocks noChangeAspect="1" noChangeArrowheads="1"/>
          </p:cNvPicPr>
          <p:nvPr/>
        </p:nvPicPr>
        <p:blipFill>
          <a:blip r:embed="rId2" cstate="print"/>
          <a:srcRect r="21161"/>
          <a:stretch>
            <a:fillRect/>
          </a:stretch>
        </p:blipFill>
        <p:spPr bwMode="auto">
          <a:xfrm>
            <a:off x="1979712" y="548680"/>
            <a:ext cx="5256584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miadolla.ru/images/mc/6/IMG_9158.JPG"/>
          <p:cNvPicPr>
            <a:picLocks noChangeAspect="1" noChangeArrowheads="1"/>
          </p:cNvPicPr>
          <p:nvPr/>
        </p:nvPicPr>
        <p:blipFill>
          <a:blip r:embed="rId2" cstate="print"/>
          <a:srcRect r="20081"/>
          <a:stretch>
            <a:fillRect/>
          </a:stretch>
        </p:blipFill>
        <p:spPr bwMode="auto">
          <a:xfrm>
            <a:off x="2195736" y="836712"/>
            <a:ext cx="5328592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одном конце браслета маникюрными ножницами сделала аккуратный разрез, а на другом пришила пуговицу. Разрез тоже можно обшить ниткой для прочности, так как основа сделана из двух слоев. Но, вообще, фетр не рвется и не </a:t>
            </a:r>
            <a:r>
              <a:rPr lang="ru-RU" dirty="0" err="1" smtClean="0"/>
              <a:t>махрится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4274" name="Picture 2" descr="браслеты из фетра"/>
          <p:cNvPicPr>
            <a:picLocks noChangeAspect="1" noChangeArrowheads="1"/>
          </p:cNvPicPr>
          <p:nvPr/>
        </p:nvPicPr>
        <p:blipFill>
          <a:blip r:embed="rId2" cstate="print"/>
          <a:srcRect b="28380"/>
          <a:stretch>
            <a:fillRect/>
          </a:stretch>
        </p:blipFill>
        <p:spPr bwMode="auto">
          <a:xfrm>
            <a:off x="1331640" y="1988840"/>
            <a:ext cx="57150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Браслет готов. Такой браслет отлично сочетается с джинсовой или белой летней одеждой.</a:t>
            </a:r>
            <a:endParaRPr lang="ru-RU" dirty="0"/>
          </a:p>
        </p:txBody>
      </p:sp>
      <p:pic>
        <p:nvPicPr>
          <p:cNvPr id="55298" name="Picture 2" descr="браслеты из фетра"/>
          <p:cNvPicPr>
            <a:picLocks noChangeAspect="1" noChangeArrowheads="1"/>
          </p:cNvPicPr>
          <p:nvPr/>
        </p:nvPicPr>
        <p:blipFill>
          <a:blip r:embed="rId2" cstate="print"/>
          <a:srcRect b="11768"/>
          <a:stretch>
            <a:fillRect/>
          </a:stretch>
        </p:blipFill>
        <p:spPr bwMode="auto">
          <a:xfrm>
            <a:off x="1547664" y="1628800"/>
            <a:ext cx="571500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етр_листовой_FOLIA__150_гм2__20х30_с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59973">
            <a:off x="4825313" y="1627269"/>
            <a:ext cx="4357686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0070C0"/>
                </a:solidFill>
              </a:rPr>
              <a:t>В  современном мире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2282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Фетр используют в </a:t>
            </a:r>
          </a:p>
          <a:p>
            <a:endParaRPr lang="ru-RU" dirty="0" smtClean="0"/>
          </a:p>
          <a:p>
            <a:r>
              <a:rPr lang="ru-RU" dirty="0" smtClean="0"/>
              <a:t>- производстве одежды</a:t>
            </a:r>
          </a:p>
          <a:p>
            <a:endParaRPr lang="ru-RU" dirty="0" smtClean="0"/>
          </a:p>
          <a:p>
            <a:r>
              <a:rPr lang="ru-RU" dirty="0" smtClean="0"/>
              <a:t>- машинной отрасли</a:t>
            </a:r>
          </a:p>
          <a:p>
            <a:endParaRPr lang="ru-RU" dirty="0" smtClean="0"/>
          </a:p>
          <a:p>
            <a:r>
              <a:rPr lang="ru-RU" dirty="0" smtClean="0"/>
              <a:t>- мебельной промышленности, </a:t>
            </a:r>
          </a:p>
          <a:p>
            <a:endParaRPr lang="ru-RU" dirty="0" smtClean="0"/>
          </a:p>
          <a:p>
            <a:r>
              <a:rPr lang="ru-RU" dirty="0" smtClean="0"/>
              <a:t>-производстве товаров для детей</a:t>
            </a:r>
          </a:p>
          <a:p>
            <a:r>
              <a:rPr lang="ru-RU" dirty="0" smtClean="0"/>
              <a:t> и так далее.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B199iMKpXXXXX5XVXXq6xXFXXX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55417" y="2202643"/>
            <a:ext cx="4214810" cy="2809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Удобство  фетра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пластичен</a:t>
            </a:r>
          </a:p>
          <a:p>
            <a:r>
              <a:rPr lang="ru-RU" dirty="0" smtClean="0"/>
              <a:t>- приятен на ощупь</a:t>
            </a:r>
          </a:p>
          <a:p>
            <a:r>
              <a:rPr lang="ru-RU" dirty="0" smtClean="0"/>
              <a:t>- не осыпается при резке</a:t>
            </a:r>
          </a:p>
          <a:p>
            <a:r>
              <a:rPr lang="ru-RU" dirty="0" smtClean="0"/>
              <a:t>- легко пришивается и приклеивается</a:t>
            </a:r>
          </a:p>
          <a:p>
            <a:r>
              <a:rPr lang="ru-RU" dirty="0" smtClean="0"/>
              <a:t>- не имеет изнаночной стороны</a:t>
            </a:r>
          </a:p>
          <a:p>
            <a:r>
              <a:rPr lang="ru-RU" dirty="0" smtClean="0"/>
              <a:t>- имеет разнообразную цветовую гамму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Толщина фетра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Толщина фетра обычно составляет </a:t>
            </a:r>
            <a:r>
              <a:rPr lang="ru-RU" dirty="0" smtClean="0">
                <a:solidFill>
                  <a:srgbClr val="0070C0"/>
                </a:solidFill>
              </a:rPr>
              <a:t>от 1 до 5 мм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Толстый </a:t>
            </a:r>
            <a:r>
              <a:rPr lang="ru-RU" dirty="0" smtClean="0"/>
              <a:t>фетр хорошо использовать в качестве основы, </a:t>
            </a:r>
            <a:r>
              <a:rPr lang="ru-RU" u="sng" dirty="0" smtClean="0"/>
              <a:t>тонкий </a:t>
            </a:r>
            <a:r>
              <a:rPr lang="ru-RU" dirty="0" smtClean="0"/>
              <a:t>– подходит  для работы с мелкими деталями.</a:t>
            </a:r>
          </a:p>
          <a:p>
            <a:endParaRPr lang="ru-RU" dirty="0"/>
          </a:p>
        </p:txBody>
      </p:sp>
      <p:pic>
        <p:nvPicPr>
          <p:cNvPr id="4" name="Рисунок 3" descr="новый коллаж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876"/>
            <a:ext cx="7929586" cy="26960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Что можно сделать из фетра?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игрушки, брелки, декоративные панно, украшения,</a:t>
            </a:r>
          </a:p>
          <a:p>
            <a:pPr>
              <a:buNone/>
            </a:pPr>
            <a:r>
              <a:rPr lang="ru-RU" dirty="0" smtClean="0"/>
              <a:t>  чехлы,  сумки,  пеналы, нашивки, и многое другое.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Рисунок 6" descr="новый коллаж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8303553" cy="2823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Елочные игрушки и новогодние украшения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новый коллаж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4929222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Брелки , подвески на телефон </a:t>
            </a:r>
            <a:endParaRPr lang="ru-RU" dirty="0"/>
          </a:p>
        </p:txBody>
      </p:sp>
      <p:pic>
        <p:nvPicPr>
          <p:cNvPr id="4" name="Содержимое 3" descr="новый коллажы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784482" cy="49371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835</TotalTime>
  <Words>492</Words>
  <Application>Microsoft Office PowerPoint</Application>
  <PresentationFormat>Экран (4:3)</PresentationFormat>
  <Paragraphs>75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Начальная</vt:lpstr>
      <vt:lpstr>Фетр. Изделия из фетра</vt:lpstr>
      <vt:lpstr>О фетре</vt:lpstr>
      <vt:lpstr>Из истории</vt:lpstr>
      <vt:lpstr>                     В  современном мире</vt:lpstr>
      <vt:lpstr>Удобство  фетра</vt:lpstr>
      <vt:lpstr>                            Толщина фетра </vt:lpstr>
      <vt:lpstr>               Что можно сделать из фетра?</vt:lpstr>
      <vt:lpstr>       Елочные игрушки и новогодние украшения</vt:lpstr>
      <vt:lpstr>                Брелки , подвески на телефон </vt:lpstr>
      <vt:lpstr>                                    Игрушки </vt:lpstr>
      <vt:lpstr>                    Сумки,   чехлы,   пеналы</vt:lpstr>
      <vt:lpstr>         Заколки, сережки, броши , резинки</vt:lpstr>
      <vt:lpstr>                 декоративные  подвески</vt:lpstr>
      <vt:lpstr>                            и многое другое </vt:lpstr>
      <vt:lpstr>    Инструменты и материалы для работы</vt:lpstr>
      <vt:lpstr>Слайд 16</vt:lpstr>
      <vt:lpstr>                                      ШВЫ</vt:lpstr>
      <vt:lpstr>                          Сметочный шов </vt:lpstr>
      <vt:lpstr>     «Петельный» обметочный шов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Изделия из фетра</dc:title>
  <dc:creator>DNS</dc:creator>
  <cp:lastModifiedBy>user</cp:lastModifiedBy>
  <cp:revision>62</cp:revision>
  <dcterms:created xsi:type="dcterms:W3CDTF">2016-11-17T07:10:05Z</dcterms:created>
  <dcterms:modified xsi:type="dcterms:W3CDTF">2024-12-05T15:50:33Z</dcterms:modified>
</cp:coreProperties>
</file>