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57" r:id="rId6"/>
    <p:sldId id="259" r:id="rId7"/>
    <p:sldId id="260" r:id="rId8"/>
    <p:sldId id="265" r:id="rId9"/>
    <p:sldId id="271" r:id="rId10"/>
    <p:sldId id="272" r:id="rId11"/>
    <p:sldId id="273" r:id="rId12"/>
    <p:sldId id="274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18" autoAdjust="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FFB0-53DF-43E1-98B9-2B8B19272976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3F88B-0974-4DBC-B90D-D245B97B3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FFB0-53DF-43E1-98B9-2B8B19272976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3F88B-0974-4DBC-B90D-D245B97B3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FFB0-53DF-43E1-98B9-2B8B19272976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3F88B-0974-4DBC-B90D-D245B97B3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FFB0-53DF-43E1-98B9-2B8B19272976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3F88B-0974-4DBC-B90D-D245B97B3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FFB0-53DF-43E1-98B9-2B8B19272976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3F88B-0974-4DBC-B90D-D245B97B3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FFB0-53DF-43E1-98B9-2B8B19272976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3F88B-0974-4DBC-B90D-D245B97B3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FFB0-53DF-43E1-98B9-2B8B19272976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3F88B-0974-4DBC-B90D-D245B97B3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FFB0-53DF-43E1-98B9-2B8B19272976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3F88B-0974-4DBC-B90D-D245B97B3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FFB0-53DF-43E1-98B9-2B8B19272976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3F88B-0974-4DBC-B90D-D245B97B3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FFB0-53DF-43E1-98B9-2B8B19272976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3F88B-0974-4DBC-B90D-D245B97B3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FFB0-53DF-43E1-98B9-2B8B19272976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3F88B-0974-4DBC-B90D-D245B97B3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CFFB0-53DF-43E1-98B9-2B8B19272976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3F88B-0974-4DBC-B90D-D245B97B3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2214578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002060"/>
                </a:solidFill>
              </a:rPr>
              <a:t>Пришивание пуговиц</a:t>
            </a:r>
            <a:endParaRPr lang="ru-RU" sz="66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503"/>
          <a:stretch>
            <a:fillRect/>
          </a:stretch>
        </p:blipFill>
        <p:spPr bwMode="auto">
          <a:xfrm>
            <a:off x="2411760" y="2938520"/>
            <a:ext cx="4104456" cy="286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11560" y="0"/>
            <a:ext cx="8229600" cy="3200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С </a:t>
            </a:r>
            <a:r>
              <a:rPr lang="ru-RU" sz="2000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лицевой стороны ткани приложить пуговицу с двумя </a:t>
            </a:r>
            <a:r>
              <a:rPr lang="ru-RU" sz="20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отверстиями</a:t>
            </a:r>
            <a:endParaRPr lang="ru-RU" sz="20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- </a:t>
            </a:r>
            <a:r>
              <a:rPr lang="ru-RU" sz="2000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Сначала </a:t>
            </a:r>
            <a:r>
              <a:rPr lang="ru-RU" sz="20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необходимо продеть иглу через </a:t>
            </a:r>
            <a:r>
              <a:rPr lang="ru-RU" sz="2000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ткань, чтоб узелочек остался на изнаночной стороне, затем </a:t>
            </a:r>
            <a:r>
              <a:rPr lang="ru-RU" sz="20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продеть иглу в </a:t>
            </a:r>
            <a:r>
              <a:rPr lang="ru-RU" sz="2000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первое отверстие в </a:t>
            </a:r>
            <a:r>
              <a:rPr lang="ru-RU" sz="20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пуговице</a:t>
            </a:r>
            <a:r>
              <a:rPr lang="ru-RU" sz="2000" dirty="0" smtClean="0">
                <a:solidFill>
                  <a:srgbClr val="7030A0"/>
                </a:solidFill>
              </a:rPr>
              <a:t>, потом</a:t>
            </a:r>
            <a:r>
              <a:rPr lang="ru-RU" sz="20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во второе отверстие в пуговице и </a:t>
            </a:r>
            <a:r>
              <a:rPr lang="ru-RU" sz="20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продеть через </a:t>
            </a:r>
            <a:r>
              <a:rPr lang="ru-RU" sz="2000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ткань.</a:t>
            </a: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- Повторите несколько раз (Пуговицы с двумя отверстиями пришивают </a:t>
            </a:r>
            <a:r>
              <a:rPr lang="ru-RU" sz="2000" dirty="0" smtClean="0">
                <a:solidFill>
                  <a:srgbClr val="7030A0"/>
                </a:solidFill>
              </a:rPr>
              <a:t>4-5</a:t>
            </a:r>
            <a:r>
              <a:rPr lang="ru-RU" sz="20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стежками) </a:t>
            </a:r>
            <a:r>
              <a:rPr lang="ru-RU" sz="1800" dirty="0" smtClean="0">
                <a:solidFill>
                  <a:srgbClr val="7030A0"/>
                </a:solidFill>
              </a:rPr>
              <a:t/>
            </a:r>
            <a:br>
              <a:rPr lang="ru-RU" sz="1800" dirty="0" smtClean="0">
                <a:solidFill>
                  <a:srgbClr val="7030A0"/>
                </a:solidFill>
              </a:rPr>
            </a:br>
            <a:endParaRPr lang="ru-RU" sz="1800" dirty="0">
              <a:solidFill>
                <a:srgbClr val="7030A0"/>
              </a:solidFill>
            </a:endParaRPr>
          </a:p>
        </p:txBody>
      </p:sp>
      <p:pic>
        <p:nvPicPr>
          <p:cNvPr id="5" name="Picture 2" descr="C:\Users\виктор\Desktop\img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832" y="2348880"/>
            <a:ext cx="5587913" cy="4189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иктор\Desktop\img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8991600" cy="6740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Заключительный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077200" cy="1371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Остановиться на изнаночной стороне, продеть нитку под стежками, но не до конца, чтоб осталась петелька, и за тем продеть в петельку. Обрезать нитку. Работа выполнена.</a:t>
            </a:r>
            <a:endParaRPr lang="ru-RU" dirty="0"/>
          </a:p>
        </p:txBody>
      </p:sp>
      <p:pic>
        <p:nvPicPr>
          <p:cNvPr id="21507" name="Picture 3" descr="C:\Users\виктор\Desktop\img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3140968"/>
            <a:ext cx="6263347" cy="2948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lfia\Pictures\Scan0004.jpg"/>
          <p:cNvPicPr>
            <a:picLocks noChangeAspect="1" noChangeArrowheads="1"/>
          </p:cNvPicPr>
          <p:nvPr/>
        </p:nvPicPr>
        <p:blipFill>
          <a:blip r:embed="rId2" cstate="print"/>
          <a:srcRect l="888" t="446" r="888" b="1263"/>
          <a:stretch>
            <a:fillRect/>
          </a:stretch>
        </p:blipFill>
        <p:spPr bwMode="auto">
          <a:xfrm>
            <a:off x="1403648" y="256929"/>
            <a:ext cx="6668790" cy="645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50"/>
            <a:ext cx="8839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800" smtClean="0">
                <a:solidFill>
                  <a:srgbClr val="FF0000"/>
                </a:solidFill>
                <a:cs typeface="Arial" pitchFamily="34" charset="0"/>
              </a:rPr>
              <a:t>Техника безопасной работы</a:t>
            </a:r>
            <a:r>
              <a:rPr lang="ru-RU" smtClean="0">
                <a:solidFill>
                  <a:srgbClr val="0000FF"/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12292" name="Picture 4" descr="178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05200" y="2420938"/>
            <a:ext cx="2895600" cy="2255837"/>
          </a:xfrm>
          <a:noFill/>
        </p:spPr>
      </p:pic>
      <p:pic>
        <p:nvPicPr>
          <p:cNvPr id="12293" name="Picture 5" descr="18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676400"/>
            <a:ext cx="2133600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17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419600"/>
            <a:ext cx="23241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i="1" smtClean="0">
                <a:solidFill>
                  <a:srgbClr val="FF0000"/>
                </a:solidFill>
              </a:rPr>
              <a:t>При работе с ножницами</a:t>
            </a:r>
            <a:r>
              <a:rPr lang="ru-RU" sz="6000" smtClean="0">
                <a:solidFill>
                  <a:schemeClr val="tx1"/>
                </a:solidFill>
              </a:rPr>
              <a:t/>
            </a:r>
            <a:br>
              <a:rPr lang="ru-RU" sz="6000" smtClean="0">
                <a:solidFill>
                  <a:schemeClr val="tx1"/>
                </a:solidFill>
              </a:rPr>
            </a:br>
            <a:endParaRPr lang="ru-RU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smtClean="0"/>
              <a:t>1. Хранить в определенном месте.</a:t>
            </a:r>
            <a:endParaRPr lang="ru-RU" smtClean="0"/>
          </a:p>
          <a:p>
            <a:r>
              <a:rPr lang="ru-RU" i="1" smtClean="0"/>
              <a:t>2. Работать только исправленным инструментом.</a:t>
            </a:r>
            <a:endParaRPr lang="ru-RU" smtClean="0"/>
          </a:p>
          <a:p>
            <a:r>
              <a:rPr lang="ru-RU" i="1" smtClean="0"/>
              <a:t>3. Не оставлять ножницы раскрытыми.</a:t>
            </a:r>
            <a:endParaRPr lang="ru-RU" smtClean="0"/>
          </a:p>
          <a:p>
            <a:r>
              <a:rPr lang="ru-RU" smtClean="0"/>
              <a:t>4. Передавать ножницы кольцами вперед своему товарищу.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i="1" smtClean="0">
                <a:solidFill>
                  <a:srgbClr val="FF0000"/>
                </a:solidFill>
              </a:rPr>
              <a:t>При работе с иглой</a:t>
            </a:r>
            <a:endParaRPr lang="ru-RU" sz="6000" smtClean="0">
              <a:solidFill>
                <a:srgbClr val="FF0000"/>
              </a:solidFill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i="1" smtClean="0"/>
              <a:t>1. Хранить иглу в определенном месте: игольнице .</a:t>
            </a:r>
            <a:endParaRPr lang="ru-RU" sz="2800" smtClean="0"/>
          </a:p>
          <a:p>
            <a:r>
              <a:rPr lang="ru-RU" sz="2800" i="1" smtClean="0"/>
              <a:t> 2. Запрещается брать иглу в рот и вкладывать в одежду.</a:t>
            </a:r>
            <a:endParaRPr lang="ru-RU" sz="2800" smtClean="0"/>
          </a:p>
          <a:p>
            <a:r>
              <a:rPr lang="ru-RU" sz="2800" i="1" smtClean="0"/>
              <a:t>3.До начала работы и после её окончания пересчитай количество игл: оно должно совпадать.</a:t>
            </a:r>
            <a:endParaRPr lang="ru-RU" sz="2800" smtClean="0"/>
          </a:p>
          <a:p>
            <a:r>
              <a:rPr lang="ru-RU" sz="2800" i="1" smtClean="0"/>
              <a:t>4. Найти потерявшуюся иглу можно с помощью магнита.</a:t>
            </a:r>
            <a:endParaRPr lang="ru-RU" sz="2800" smtClean="0"/>
          </a:p>
          <a:p>
            <a:r>
              <a:rPr lang="ru-RU" sz="2800" i="1" smtClean="0"/>
              <a:t>5. Запрещается откусывать нитку зубами</a:t>
            </a:r>
            <a:r>
              <a:rPr lang="ru-RU" i="1" smtClean="0"/>
              <a:t>.</a:t>
            </a:r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Виды пуговиц с отверстиями</a:t>
            </a:r>
            <a:endParaRPr lang="ru-RU" dirty="0"/>
          </a:p>
        </p:txBody>
      </p:sp>
      <p:pic>
        <p:nvPicPr>
          <p:cNvPr id="3074" name="Picture 2" descr="C:\Documents and Settings\User\Рабочий стол\пуговицы\16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8" y="1643050"/>
            <a:ext cx="7958166" cy="4357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Способы пришивания пуговиц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600200"/>
            <a:ext cx="7543824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099" name="Picture 3" descr="C:\Documents and Settings\User\Рабочий стол\пуговицы\hMGM4OW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14423"/>
            <a:ext cx="7643865" cy="49434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Рабочий стол\пуговицы\2939202_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8604"/>
            <a:ext cx="7715304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smtClean="0">
                <a:solidFill>
                  <a:srgbClr val="FF0000"/>
                </a:solidFill>
                <a:cs typeface="Arial" pitchFamily="34" charset="0"/>
              </a:rPr>
              <a:t>Порядок пришивания пуговиц.</a:t>
            </a:r>
          </a:p>
        </p:txBody>
      </p:sp>
      <p:pic>
        <p:nvPicPr>
          <p:cNvPr id="2458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447800"/>
            <a:ext cx="6019800" cy="3309938"/>
          </a:xfrm>
          <a:noFill/>
        </p:spPr>
      </p:pic>
      <p:pic>
        <p:nvPicPr>
          <p:cNvPr id="24581" name="Picture 5" descr="1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971800"/>
            <a:ext cx="51054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Начало работы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Для начала нам нужно:</a:t>
            </a:r>
          </a:p>
          <a:p>
            <a:pPr>
              <a:buFont typeface="+mj-lt"/>
              <a:buAutoNum type="arabicPeriod"/>
            </a:pPr>
            <a:r>
              <a:rPr lang="ru-RU" sz="24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Отмерить нужное количество нитки</a:t>
            </a:r>
          </a:p>
          <a:p>
            <a:pPr>
              <a:buFont typeface="+mj-lt"/>
              <a:buAutoNum type="arabicPeriod"/>
            </a:pPr>
            <a:r>
              <a:rPr lang="ru-RU" sz="24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Длину рабочей нитки для шитья можно определить по руке</a:t>
            </a:r>
          </a:p>
          <a:p>
            <a:pPr>
              <a:buFont typeface="+mj-lt"/>
              <a:buAutoNum type="arabicPeriod"/>
            </a:pPr>
            <a:r>
              <a:rPr lang="ru-RU" sz="24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Вдеть нитку в ушко иголки и завязать узелок. </a:t>
            </a:r>
            <a:endParaRPr lang="ru-RU" sz="2400" dirty="0" smtClean="0">
              <a:solidFill>
                <a:srgbClr val="7030A0"/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24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Взять нитку в правую руку, а иголку в левую, вдеть кончик нитки в ушко и соединим два кончика нитки. Узелок делают на указательном пальце 2-3 оборота, закручивают большим и указательным пальцем, снимают осторожно с пальца и затягивают. </a:t>
            </a:r>
            <a:endParaRPr lang="ru-RU" sz="2400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217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Пришивание пуговиц</vt:lpstr>
      <vt:lpstr>Техника безопасной работы.</vt:lpstr>
      <vt:lpstr>При работе с ножницами </vt:lpstr>
      <vt:lpstr>При работе с иглой</vt:lpstr>
      <vt:lpstr>Виды пуговиц с отверстиями</vt:lpstr>
      <vt:lpstr>Способы пришивания пуговиц</vt:lpstr>
      <vt:lpstr>Слайд 7</vt:lpstr>
      <vt:lpstr>Порядок пришивания пуговиц.</vt:lpstr>
      <vt:lpstr>Начало работы</vt:lpstr>
      <vt:lpstr>Слайд 10</vt:lpstr>
      <vt:lpstr>Слайд 11</vt:lpstr>
      <vt:lpstr>Заключительный этап</vt:lpstr>
      <vt:lpstr>Слайд 13</vt:lpstr>
    </vt:vector>
  </TitlesOfParts>
  <Company>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Пришивание пуговиц</dc:title>
  <dc:creator>User</dc:creator>
  <cp:lastModifiedBy>user</cp:lastModifiedBy>
  <cp:revision>8</cp:revision>
  <dcterms:created xsi:type="dcterms:W3CDTF">2013-11-06T15:35:03Z</dcterms:created>
  <dcterms:modified xsi:type="dcterms:W3CDTF">2024-11-28T17:10:33Z</dcterms:modified>
</cp:coreProperties>
</file>