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29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0" r:id="rId13"/>
    <p:sldId id="350" r:id="rId14"/>
    <p:sldId id="351" r:id="rId15"/>
    <p:sldId id="352" r:id="rId16"/>
    <p:sldId id="353" r:id="rId17"/>
    <p:sldId id="349" r:id="rId18"/>
    <p:sldId id="35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A469F-EE87-4DF0-B9D8-59503A7DDEF3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129B6-E41D-46A2-99E3-148547F3BA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29B6-E41D-46A2-99E3-148547F3BA0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29B6-E41D-46A2-99E3-148547F3BA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1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29B6-E41D-46A2-99E3-148547F3BA0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29B6-E41D-46A2-99E3-148547F3BA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2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29B6-E41D-46A2-99E3-148547F3BA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8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29B6-E41D-46A2-99E3-148547F3BA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29B6-E41D-46A2-99E3-148547F3BA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1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29B6-E41D-46A2-99E3-148547F3BA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3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29B6-E41D-46A2-99E3-148547F3BA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61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29B6-E41D-46A2-99E3-148547F3BA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6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atherineasquithgallery.com/uploads/posts/2021-02/1613462696_21-p-fon-dlya-prezentatsii-pro-biblioteku-dlya-23.png"/>
          <p:cNvPicPr>
            <a:picLocks noChangeAspect="1" noChangeArrowheads="1"/>
          </p:cNvPicPr>
          <p:nvPr/>
        </p:nvPicPr>
        <p:blipFill>
          <a:blip r:embed="rId2" cstate="print"/>
          <a:srcRect l="3189" r="5083" b="94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9DD548-9275-4A15-B431-EED20E498FA3}"/>
              </a:ext>
            </a:extLst>
          </p:cNvPr>
          <p:cNvSpPr txBox="1"/>
          <p:nvPr/>
        </p:nvSpPr>
        <p:spPr>
          <a:xfrm>
            <a:off x="2286000" y="188640"/>
            <a:ext cx="4572000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Школа №1568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отделение №5,6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C8359-DDF1-4B89-B35A-32756518B7F9}"/>
              </a:ext>
            </a:extLst>
          </p:cNvPr>
          <p:cNvSpPr txBox="1"/>
          <p:nvPr/>
        </p:nvSpPr>
        <p:spPr>
          <a:xfrm>
            <a:off x="539552" y="1628800"/>
            <a:ext cx="5760640" cy="1546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для педагогов: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и проведение НОД в соответствии с ФОП ДО»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8235F2-BE88-47F7-9B96-CC6DCBAA9261}"/>
              </a:ext>
            </a:extLst>
          </p:cNvPr>
          <p:cNvSpPr txBox="1"/>
          <p:nvPr/>
        </p:nvSpPr>
        <p:spPr>
          <a:xfrm>
            <a:off x="2286000" y="6256293"/>
            <a:ext cx="4572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Москва, 2024г.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342459" cy="10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820FB2-8970-4A18-BDCB-1ED3971A59C4}"/>
              </a:ext>
            </a:extLst>
          </p:cNvPr>
          <p:cNvSpPr txBox="1"/>
          <p:nvPr/>
        </p:nvSpPr>
        <p:spPr>
          <a:xfrm>
            <a:off x="2286000" y="1643896"/>
            <a:ext cx="603041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Есть педагоги, которые выступают в роли транслятора. Он долго говорит, показывает презентацию. В этом случае воспитанники не участвуют в совместной деятельности. Единственная их деятельность – они слушают то, что им рассказывает педагог.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И это легко определить по конспекту занятия – в нем только его монолог, нет вопросов к детям. Он не создает условия, чтобы воспитанники подумали, поразмышляли и поговорили.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8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342459" cy="10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840F6-7B16-4390-94B4-79F441FD0F4D}"/>
              </a:ext>
            </a:extLst>
          </p:cNvPr>
          <p:cNvSpPr txBox="1"/>
          <p:nvPr/>
        </p:nvSpPr>
        <p:spPr>
          <a:xfrm>
            <a:off x="1475656" y="903035"/>
            <a:ext cx="7272808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i="1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800" i="1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В начале занятия педагог спрашивает у детей: «На чем мы отправимся в путешествие?». Дети начинают предлагать разные варианты, перечислять виды транспорта. Далее педагог говорит: «А вы путешествовали на воздушном шаре?». И в этот момент он поступает не очень честно, потому что не предлагает детям выбора, а следует своему заранее подготовленному конспекту. Затем звучит монолог педагога, и дети теряют интерес к занятию. Если педагог спросил воспитанников, то ему должно быть неважно, что именно они придумают, – он следует за детьми, перестраивает маршрут, меняет свою роль. А если в конспекте есть условие, что путешествие будет на воздушном шаре, нужно честно детям об этом сказать и обозначить эти условия: «Мы полетим с вами сегодня на воздушном шаре».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2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47738"/>
            <a:ext cx="1918523" cy="15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AB3CB6-59AB-437B-845F-0F32824A7EDA}"/>
              </a:ext>
            </a:extLst>
          </p:cNvPr>
          <p:cNvSpPr txBox="1"/>
          <p:nvPr/>
        </p:nvSpPr>
        <p:spPr>
          <a:xfrm>
            <a:off x="1619672" y="795024"/>
            <a:ext cx="6552728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Есть другие ситуации, когда педагог должен выступить именно в роли транслятора. Например, когда нужно сообщить детям правила безопасности: как работать с ножницами, спускаться по лестнице, выполнять упражнение. Также это зависит от возраста воспитанников: чем меньше дети, тем больше педагог выступает в роли транслятора. В старших группах, даже когда педагог сообщает детям важную информацию, новые знания, эта роль должна быть минимальной.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Педагог сам выбирает свою роль на занятии. Важно при этом не выкладывать детям все знания сразу, а выступить, например, в роли навигатора. Как равноправный участник совместной деятельности педагог может «</a:t>
            </a:r>
            <a:r>
              <a:rPr lang="ru-RU" sz="1800" dirty="0" err="1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подобывать</a:t>
            </a: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их вместе с детьми, показать им путь – сделать так, чтобы они сами их открыли.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47738"/>
            <a:ext cx="1918523" cy="15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FEEAF-4028-4588-A132-A428392B7AC4}"/>
              </a:ext>
            </a:extLst>
          </p:cNvPr>
          <p:cNvSpPr txBox="1"/>
          <p:nvPr/>
        </p:nvSpPr>
        <p:spPr>
          <a:xfrm>
            <a:off x="2286000" y="1228398"/>
            <a:ext cx="567037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Чтобы не транслировать информацию из конспекта, можно предоставить ее разными способами. Например, провести беседу. Важное значение при этом имеют вопросы, которые педагог задает воспитанникам, научиться правильно их формулировать и задавать. Вопросы должны быть открытыми, чтобы дети сами все рассказали педагогу.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Другой прием не говорить на занятии самому, а предоставить эту возможность детям, – использовать картинки. В этом случае воспитанники включатся в совместную деятельность, разложат картинки и сами расскажут, что на них.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3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47738"/>
            <a:ext cx="1918523" cy="15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6446D-7F49-445F-BFC1-A4C5E611CD48}"/>
              </a:ext>
            </a:extLst>
          </p:cNvPr>
          <p:cNvSpPr txBox="1"/>
          <p:nvPr/>
        </p:nvSpPr>
        <p:spPr>
          <a:xfrm>
            <a:off x="1691680" y="692696"/>
            <a:ext cx="604867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Часто на занятиях педагоги используют такой прием – создают проблемную ситуацию и предлагают детям что-то поискать: «А давайте мы с вами поищем...». И она не имеет никакого смысла, педагог должен понимать, для чего он инициирует эту деятельность, к чему подводит детей.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Другой вариант, когда педагог выступает в роли провокатора и создает такую ситуацию – не хватает карандашей, листочков, деталей конструктора и пр. Тогда посыл будет совсем другим: «Ребята, давайте поищем, где нам это взять. Нам не хватает одной детали», «Из чего нам сделать светофор?». С помощью таких вопросов педагог будет развивать у детей универсальные действия, которые у них западают. Это сложно, но нужно пробовать и учиться, давать детям четкие инструкции.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17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47738"/>
            <a:ext cx="1918523" cy="15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9834B-8892-4C08-8A26-58343CC719C3}"/>
              </a:ext>
            </a:extLst>
          </p:cNvPr>
          <p:cNvSpPr txBox="1"/>
          <p:nvPr/>
        </p:nvSpPr>
        <p:spPr>
          <a:xfrm>
            <a:off x="1691680" y="1076977"/>
            <a:ext cx="662473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Еще одна ошибка, которую допускают педагоги на занятии, – дают детям нечеткие инструкции. И, при этом, он еще и не отрывается от конспекта. Соответственно, дети не смогут ответить на вопросы, так как вряд ли поймут, что они хотят.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Часто педагоги в помощь себе используют различные спецэффекты. Например, оформляют группу по теме занятия, загромождают помещение различными декорациями. Это слишком тяжело воспринимается детьми, они не знают, как им действовать. Педагоги должны давать инструкции.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Уметь давать детям четкие инструкции – очень важный навык. Он нужен и для занятий в группе по плану, и когда педагог показывает открытое занятие.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1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47738"/>
            <a:ext cx="1918523" cy="15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754B13-24F1-49F5-B13E-7C253668A7D0}"/>
              </a:ext>
            </a:extLst>
          </p:cNvPr>
          <p:cNvSpPr txBox="1"/>
          <p:nvPr/>
        </p:nvSpPr>
        <p:spPr>
          <a:xfrm>
            <a:off x="1619672" y="1124744"/>
            <a:ext cx="676875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В конце занятия обязательно проводится рефлексия.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800" i="1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Рефлексия</a:t>
            </a: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это умение фиксировать и анализировать собственные мысли и эмоции, поведение и самочувствие, характер, склонности и личностные черты, ценности, желания и внутренние побуждения. Есть педагоги, которые считают, что дошкольники не могут рефлексировать в силу возрастных особенностей, и поэтому пропускают этап рефлексии на занятиях.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Поэтому задача педагога – найти формы подведения итогов, чтобы провести рефлексию на доступном детям уровне с учетом их возраста.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6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47738"/>
            <a:ext cx="1918523" cy="15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DEFD28-F0E0-42E5-9D0E-60BFA82E16DD}"/>
              </a:ext>
            </a:extLst>
          </p:cNvPr>
          <p:cNvSpPr txBox="1"/>
          <p:nvPr/>
        </p:nvSpPr>
        <p:spPr>
          <a:xfrm>
            <a:off x="1691680" y="1305342"/>
            <a:ext cx="61926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В детском саду могут быть разные формы рефлексии, например: индивидуальный или общий разговор, рисунки, фотографии. Но ситуации бывают разные, и не всегда на занятии педагогу доступны материалы. Поэтому рефлексия может быть отсроченная, когда занятие закончилось, а потом педагог что-то проговаривает с детьми. То есть занятие может быть с открытым концом. Особенно это допустимо для продуктивных видов деятельности, когда дети вовлечены в процесс и их не хочется отрывать. Но некий общий разговор с целью подвести итоги деятельности все равно важен.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1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47738"/>
            <a:ext cx="1918523" cy="15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28DC0-26F3-424D-8EC8-A0033568892A}"/>
              </a:ext>
            </a:extLst>
          </p:cNvPr>
          <p:cNvSpPr txBox="1"/>
          <p:nvPr/>
        </p:nvSpPr>
        <p:spPr>
          <a:xfrm>
            <a:off x="1763688" y="951399"/>
            <a:ext cx="5832648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Вопросы во время рефлексии педагоги чаще задают старшим дошкольникам. Однако их можно задавать и младшим. Ошибочно думать, что они маленькие и многого не понимают. Плохо, когда педагог задает детям вопрос и сам же на него отвечает, потому что торопится. Так он не дает детям осмыслить вопрос и сформулировать ответ. Поэтому важно не только правильно проводить рефлексию, но и планировать этот этап занятия.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Таким образом, правильная организация и проведение непосредственно-образовательной деятельности в соответствии с ФОП ДО напрямую связана с умением педагога создать условия для всестороннего развития дошкольника.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9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FDA09-96F2-4389-B8B7-AB3B351A1E13}"/>
              </a:ext>
            </a:extLst>
          </p:cNvPr>
          <p:cNvSpPr txBox="1"/>
          <p:nvPr/>
        </p:nvSpPr>
        <p:spPr>
          <a:xfrm>
            <a:off x="2286000" y="1700808"/>
            <a:ext cx="4572000" cy="276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Подготовили: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Школа №1568 ДО №5,6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Домарева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Людмила Анатольевна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группы №8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Школа №1568 ДО №6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Добромыслова Ольга Анатольевна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skola3.edusite.ru/images/mladshie.png">
            <a:extLst>
              <a:ext uri="{FF2B5EF4-FFF2-40B4-BE49-F238E27FC236}">
                <a16:creationId xmlns:a16="http://schemas.microsoft.com/office/drawing/2014/main" id="{C1A68502-33D2-42A4-9D2D-85EE2BC5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342459" cy="10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342459" cy="10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3A867-6797-4631-B63D-472DC6AAFA04}"/>
              </a:ext>
            </a:extLst>
          </p:cNvPr>
          <p:cNvSpPr txBox="1"/>
          <p:nvPr/>
        </p:nvSpPr>
        <p:spPr>
          <a:xfrm>
            <a:off x="2411760" y="1305342"/>
            <a:ext cx="50405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Организация и проведении занятия может быть в виде образовательных и проблемно-обучающих ситуаций, тематических событий, проектной деятельности, творческих и исследовательских проектов и т. д. Занятие не регламентирует образовательный процесс. Необходимо, чтобы в рамках времени, которое отведено на совместную с детьми деятельность, педагог учитывал их интересы, желания, образовательные потребности. Федеральная образовательная программа мотивирует искать баланс между дидактикой и базовыми дидактическими принципами и строить занятия по-новому.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342459" cy="10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05DE9D-6E11-476F-B935-64A7CC5A5304}"/>
              </a:ext>
            </a:extLst>
          </p:cNvPr>
          <p:cNvSpPr txBox="1"/>
          <p:nvPr/>
        </p:nvSpPr>
        <p:spPr>
          <a:xfrm>
            <a:off x="2286000" y="1443841"/>
            <a:ext cx="5454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Педагог – часто уже не первичный источник информации для ребенка, поэтому, необходимо искать способы, как заинтересовать его, вовлечь в совместную деятельность на занятии. Кроме того, федеральная образовательная программа ставит задачу – развивать у детей самостоятельность и поддерживать инициативность. Чтобы решить ее, педагог должен создать необходимые для этого условия и важное значение здесь имеет развивающая роль самого педагога во время режимных моментов и других ситуаций общения с воспитанниками в детском саду.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7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342459" cy="10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AA2ED-C1FE-4E1B-8138-206D64E640F7}"/>
              </a:ext>
            </a:extLst>
          </p:cNvPr>
          <p:cNvSpPr txBox="1"/>
          <p:nvPr/>
        </p:nvSpPr>
        <p:spPr>
          <a:xfrm>
            <a:off x="1907704" y="1582341"/>
            <a:ext cx="49502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Для начала, необходимо формулировать цели занятия. Например, научить детей чему-то новому, отработать какие-то навыки или закрепить знания. Важно, чтобы педагог не брал готовую формулировку цели из методических пособий, а мог связать ее с задачами федеральной образовательной программы, конкретными направлениями развития детей – образовательной областью, конкретизировать с учетом ОП ДО детского сада. Это нужно для того, чтобы понимать, чему именно и как учить воспитанников конкретной возрастной группы.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6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342459" cy="10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F20944-2AEB-4DF2-A9C8-18B2761CF677}"/>
              </a:ext>
            </a:extLst>
          </p:cNvPr>
          <p:cNvSpPr txBox="1"/>
          <p:nvPr/>
        </p:nvSpPr>
        <p:spPr>
          <a:xfrm>
            <a:off x="2520280" y="1988840"/>
            <a:ext cx="50040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Если работа с детьми в детском саду строится на основе комплексно-тематического плана, то педагог должен учитывать утвержденную тематику занятий. Нужно заранее посмотреть, через какую тему предстоит решать задачи и добиваться цели, которую наметили.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7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005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342459" cy="10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C0DB30-FB02-4B92-A6A7-8E395F6F64A8}"/>
              </a:ext>
            </a:extLst>
          </p:cNvPr>
          <p:cNvSpPr txBox="1"/>
          <p:nvPr/>
        </p:nvSpPr>
        <p:spPr>
          <a:xfrm>
            <a:off x="2026025" y="2132856"/>
            <a:ext cx="57374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После того как педагог определился с педагогической целью, он может переходить к фронтальной работе с детьми. Но тут возникает проблема: зачем детям делать то, что им предлагает педагог? Ведь любая деятельность на занятии, даже детская, не может быть без цели. То есть у воспитанников должен быть внутренний мотив деятельности.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9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974BA-5BD7-4A77-B07A-2D1CA2D72126}"/>
              </a:ext>
            </a:extLst>
          </p:cNvPr>
          <p:cNvSpPr txBox="1"/>
          <p:nvPr/>
        </p:nvSpPr>
        <p:spPr>
          <a:xfrm>
            <a:off x="1475656" y="462688"/>
            <a:ext cx="7056784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i="1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</a:t>
            </a:r>
            <a:r>
              <a:rPr lang="ru-RU" sz="1800" i="1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800" i="1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У педагога по плану занятие по лепке, на котором он предлагает детям слепить котенка из пластилина. Педагогическая цель – научить воспитанников лепить животное из шара. Это то, что нужно взрослому, но не ребенку. Согласно методике проведения занятия, педагог должен объяснить воспитанникам, как делать, потом показать действия, потом повторить и закрепить. Но этого недостаточно для успешного занятия. Важно, чтобы дети поразмышляли, и у них возник внутренний мотив деятельности. Для этого педагог может сначала задать вопрос «Как бы нам превратить этот шарик пластилина в животное?». Затем важно выслушать ответы детей и обобщить их. При этом педагог не должен забывать про свою педагогическую цель. Далее можно перейти к показу и предложить детям попробовать слепить котенка или того, кого они захотят. В этом случае педагог взаимодействует с детьми на равных, как партнер, и у них появляется выбор. Когда у детей есть выбор, значит, педагог создал условия для инициативных действий воспитанников, поддержал их инициативу. Дети и поговорили, и подумали, и сами решили, кто кого слепит.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3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20/03/17/s_5e70e54c9a1bb/img_s1385135_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s://skola3.edusite.ru/images/mladsh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342459" cy="10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D9A41-C64C-4DCA-879E-B9DC322B76D6}"/>
              </a:ext>
            </a:extLst>
          </p:cNvPr>
          <p:cNvSpPr txBox="1"/>
          <p:nvPr/>
        </p:nvSpPr>
        <p:spPr>
          <a:xfrm>
            <a:off x="2286000" y="1988840"/>
            <a:ext cx="48062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Современный подход к организации занятий предусматривает два субъекта совместной деятельности – это дети - взрослый, у которых должны быть свои цели на занятии. Если сформулировать у педагогов обычно не составляет труда, то определить детскую цель – это уже совершенно другой уровень и, некоторые педагоги об этом даже не задумываются.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44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1618</Words>
  <Application>Microsoft Office PowerPoint</Application>
  <PresentationFormat>Экран (4:3)</PresentationFormat>
  <Paragraphs>50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Мария Безлепкина</cp:lastModifiedBy>
  <cp:revision>54</cp:revision>
  <dcterms:created xsi:type="dcterms:W3CDTF">2022-03-02T03:51:00Z</dcterms:created>
  <dcterms:modified xsi:type="dcterms:W3CDTF">2024-11-07T09:52:28Z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BB69A2307A284517888C942BA12A7CB7_12</vt:lpwstr>
  </property>
  <property fmtid="{D5CDD505-2E9C-101B-9397-08002B2CF9AE}" pid="3" name="KSOProductBuildVer">
    <vt:lpwstr>1049-12.2.0.13489</vt:lpwstr>
  </property>
</Properties>
</file>