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78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2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59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15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6515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17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01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26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1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76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62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75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19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9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E7FC-2E26-40E9-BBF4-21246E2885F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D43DF8-C47B-4693-86AF-ADACA7DC1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52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функциональной грамотности на уроках английского языка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7457" y="5156619"/>
            <a:ext cx="9497631" cy="1096899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читель английского языка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МБОУ Платоновской СОШ </a:t>
            </a:r>
          </a:p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Кривенцева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Г.В.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4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Финансовая грамотность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E:\stranica_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093" y="1758462"/>
            <a:ext cx="4206239" cy="42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942" y="1744394"/>
            <a:ext cx="3938952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Финансовая грамотность</a:t>
            </a: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1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724" y="1645920"/>
            <a:ext cx="3126589" cy="46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Финансовая грамотность</a:t>
            </a: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707" y="1688124"/>
            <a:ext cx="4132624" cy="47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Естественнонаучная </a:t>
            </a:r>
            <a:r>
              <a:rPr lang="ru-RU" b="1" i="1" dirty="0" smtClean="0">
                <a:solidFill>
                  <a:schemeClr val="tx1"/>
                </a:solidFill>
              </a:rPr>
              <a:t>грамотность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03" y="1885071"/>
            <a:ext cx="4346917" cy="45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536" y="1834197"/>
            <a:ext cx="3924886" cy="46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Естественнонаучная </a:t>
            </a:r>
            <a:r>
              <a:rPr lang="ru-RU" b="1" i="1" dirty="0" smtClean="0">
                <a:solidFill>
                  <a:schemeClr val="tx1"/>
                </a:solidFill>
              </a:rPr>
              <a:t>грамотность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78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671" y="1505244"/>
            <a:ext cx="4248443" cy="47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655" y="1463040"/>
            <a:ext cx="4389119" cy="48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Естественнонаучная </a:t>
            </a:r>
            <a:r>
              <a:rPr lang="ru-RU" b="1" i="1" dirty="0" smtClean="0">
                <a:solidFill>
                  <a:schemeClr val="tx1"/>
                </a:solidFill>
              </a:rPr>
              <a:t>грамотность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077" y="1575582"/>
            <a:ext cx="4248443" cy="47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671" y="1561514"/>
            <a:ext cx="4065563" cy="47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Глобальные </a:t>
            </a:r>
            <a:r>
              <a:rPr lang="ru-RU" b="1" i="1" dirty="0" smtClean="0">
                <a:solidFill>
                  <a:schemeClr val="tx1"/>
                </a:solidFill>
              </a:rPr>
              <a:t>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:\stranica_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07" y="1448972"/>
            <a:ext cx="4276578" cy="48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stranica_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25" y="1496695"/>
            <a:ext cx="3995225" cy="46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Глобальные </a:t>
            </a:r>
            <a:r>
              <a:rPr lang="ru-RU" b="1" i="1" dirty="0" smtClean="0">
                <a:solidFill>
                  <a:schemeClr val="tx1"/>
                </a:solidFill>
              </a:rPr>
              <a:t>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624" y="1575582"/>
            <a:ext cx="3329883" cy="44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Глобальные </a:t>
            </a:r>
            <a:r>
              <a:rPr lang="ru-RU" b="1" i="1" dirty="0" smtClean="0">
                <a:solidFill>
                  <a:schemeClr val="tx1"/>
                </a:solidFill>
              </a:rPr>
              <a:t>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47" y="1589649"/>
            <a:ext cx="3840480" cy="44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535" y="1603717"/>
            <a:ext cx="3770142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Глобальные </a:t>
            </a:r>
            <a:r>
              <a:rPr lang="ru-RU" b="1" i="1" dirty="0" smtClean="0">
                <a:solidFill>
                  <a:schemeClr val="tx1"/>
                </a:solidFill>
              </a:rPr>
              <a:t>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484" y="1505244"/>
            <a:ext cx="4684541" cy="45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175" y="1294229"/>
            <a:ext cx="3657600" cy="47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Функциональная грамотность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это способность человека использовать приобретаемые </a:t>
            </a:r>
            <a:r>
              <a:rPr lang="ru-RU" sz="3200" dirty="0"/>
              <a:t>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3200" dirty="0" smtClean="0"/>
              <a:t>отношений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479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Глобальные </a:t>
            </a:r>
            <a:r>
              <a:rPr lang="ru-RU" b="1" i="1" dirty="0" smtClean="0">
                <a:solidFill>
                  <a:schemeClr val="tx1"/>
                </a:solidFill>
              </a:rPr>
              <a:t>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63" y="1716258"/>
            <a:ext cx="4304712" cy="43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74" y="1818005"/>
            <a:ext cx="3291840" cy="41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smtClean="0"/>
              <a:t>Английский язык. 5 класс: учебник для общеобразовательных организаций / Ю.Е. Ваулина, Д.Дули, О.Е. </a:t>
            </a:r>
            <a:r>
              <a:rPr lang="ru-RU" sz="1600" dirty="0" err="1" smtClean="0"/>
              <a:t>Подоляко</a:t>
            </a:r>
            <a:r>
              <a:rPr lang="ru-RU" sz="1600" dirty="0" smtClean="0"/>
              <a:t>, В.Эванс. – Москва : Просвещение, 2017. – 164 с.</a:t>
            </a:r>
          </a:p>
          <a:p>
            <a:pPr lvl="0"/>
            <a:r>
              <a:rPr lang="ru-RU" sz="1600" dirty="0" smtClean="0"/>
              <a:t>Английский язык. 6 класс: учебник для общеобразовательных организаций / Ю.Е. Ваулина, Д.Дули, О.Е. </a:t>
            </a:r>
            <a:r>
              <a:rPr lang="ru-RU" sz="1600" dirty="0" err="1" smtClean="0"/>
              <a:t>Подоляко</a:t>
            </a:r>
            <a:r>
              <a:rPr lang="ru-RU" sz="1600" dirty="0" smtClean="0"/>
              <a:t>, В.Эванс. – Москва : Просвещение, 2017. – 144 с.</a:t>
            </a:r>
          </a:p>
          <a:p>
            <a:pPr lvl="0"/>
            <a:r>
              <a:rPr lang="ru-RU" sz="1600" dirty="0" smtClean="0"/>
              <a:t>Английский язык. 7 класс: учебник для общеобразовательных организаций / Ю.Е. Ваулина, Д.Дули, О.Е. </a:t>
            </a:r>
            <a:r>
              <a:rPr lang="ru-RU" sz="1600" dirty="0" err="1" smtClean="0"/>
              <a:t>Подоляко</a:t>
            </a:r>
            <a:r>
              <a:rPr lang="ru-RU" sz="1600" dirty="0" smtClean="0"/>
              <a:t>, В.Эванс. – Москва : Просвещение, 2017. – 152 с.</a:t>
            </a:r>
          </a:p>
          <a:p>
            <a:pPr lvl="0"/>
            <a:r>
              <a:rPr lang="ru-RU" sz="1600" dirty="0" smtClean="0"/>
              <a:t>Английский язык. 8 класс: учебник для общеобразовательных организаций / Ю.Е. Ваулина, Д.Дули, О.Е. </a:t>
            </a:r>
            <a:r>
              <a:rPr lang="ru-RU" sz="1600" dirty="0" err="1" smtClean="0"/>
              <a:t>Подоляко</a:t>
            </a:r>
            <a:r>
              <a:rPr lang="ru-RU" sz="1600" dirty="0" smtClean="0"/>
              <a:t>, В. Эванс. – Москва : Просвещение, 2017. – 216 с.</a:t>
            </a:r>
          </a:p>
          <a:p>
            <a:r>
              <a:rPr lang="ru-RU" sz="1600" dirty="0" smtClean="0"/>
              <a:t> Английский язык. 9 класс: учебник для </a:t>
            </a:r>
            <a:r>
              <a:rPr lang="ru-RU" sz="1600" dirty="0" smtClean="0"/>
              <a:t>общеобразовательных </a:t>
            </a:r>
            <a:r>
              <a:rPr lang="ru-RU" sz="1600" dirty="0" smtClean="0"/>
              <a:t>организаций / Ю.Е. Ваулина, Д.Дули, О.Е. </a:t>
            </a:r>
            <a:r>
              <a:rPr lang="ru-RU" sz="1600" dirty="0" err="1" smtClean="0"/>
              <a:t>Подоляко</a:t>
            </a:r>
            <a:r>
              <a:rPr lang="ru-RU" sz="1600" dirty="0" smtClean="0"/>
              <a:t>, В.Эванс. – Москва : Просвещение, 2017. – </a:t>
            </a:r>
            <a:r>
              <a:rPr lang="ru-RU" sz="1600" dirty="0" smtClean="0"/>
              <a:t>264 </a:t>
            </a:r>
            <a:r>
              <a:rPr lang="ru-RU" sz="1600" dirty="0" smtClean="0"/>
              <a:t>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Направления функциональной грамотности: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математическая грамотность;</a:t>
            </a:r>
          </a:p>
          <a:p>
            <a:pPr lvl="0"/>
            <a:r>
              <a:rPr lang="ru-RU" sz="3200" dirty="0"/>
              <a:t>читательская грамотность;</a:t>
            </a:r>
          </a:p>
          <a:p>
            <a:pPr lvl="0"/>
            <a:r>
              <a:rPr lang="ru-RU" sz="3200" dirty="0" smtClean="0"/>
              <a:t>естественнонаучная </a:t>
            </a:r>
            <a:r>
              <a:rPr lang="ru-RU" sz="3200" dirty="0"/>
              <a:t>грамотность;</a:t>
            </a:r>
          </a:p>
          <a:p>
            <a:pPr lvl="0"/>
            <a:r>
              <a:rPr lang="ru-RU" sz="3200" dirty="0"/>
              <a:t>финансовая грамотность;</a:t>
            </a:r>
          </a:p>
          <a:p>
            <a:pPr lvl="0"/>
            <a:r>
              <a:rPr lang="ru-RU" sz="3200" dirty="0"/>
              <a:t>глобальные компетенции;</a:t>
            </a:r>
          </a:p>
          <a:p>
            <a:r>
              <a:rPr lang="ru-RU" sz="3200" dirty="0"/>
              <a:t>креативное мышление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2038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Читательская грамотность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Ученик\AppData\Local\Microsoft\Windows\Temporary Internet Files\Content.Word\stranica_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2" y="1513474"/>
            <a:ext cx="4389119" cy="53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stranica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114" y="1823402"/>
            <a:ext cx="4375052" cy="48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Читательская грамотность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Ученик\AppData\Local\Microsoft\Windows\Temporary Internet Files\Content.Word\stranica_39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91" y="2160588"/>
            <a:ext cx="4712677" cy="40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Математическая грамотность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Ученик\AppData\Local\Microsoft\Windows\Temporary Internet Files\Content.Word\stranica_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15" y="2160588"/>
            <a:ext cx="3558206" cy="41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Математическая грамотность</a:t>
            </a: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42" y="1856935"/>
            <a:ext cx="4304713" cy="47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978" y="1814732"/>
            <a:ext cx="4529796" cy="46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Математическая грамотность</a:t>
            </a: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785" y="2160588"/>
            <a:ext cx="3685735" cy="426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AppData\Local\Microsoft\Windows\Temporary Internet Files\Content.Word\stranica_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347" y="2138997"/>
            <a:ext cx="3854547" cy="43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Математическая грамотность</a:t>
            </a:r>
            <a:endParaRPr lang="ru-RU" dirty="0"/>
          </a:p>
        </p:txBody>
      </p:sp>
      <p:pic>
        <p:nvPicPr>
          <p:cNvPr id="4" name="Содержимое 3" descr="C:\Users\Ученик\AppData\Local\Microsoft\Windows\Temporary Internet Files\Content.Word\stranica_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772" y="2160588"/>
            <a:ext cx="3460653" cy="43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275</Words>
  <Application>Microsoft Office PowerPoint</Application>
  <PresentationFormat>Произвольный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Формирование функциональной грамотности на уроках английского языка</vt:lpstr>
      <vt:lpstr>Функциональная грамотность</vt:lpstr>
      <vt:lpstr>Направления функциональной грамотности: </vt:lpstr>
      <vt:lpstr>Читательская грамотность</vt:lpstr>
      <vt:lpstr>Читательская грамотность</vt:lpstr>
      <vt:lpstr>Математическая грамотность</vt:lpstr>
      <vt:lpstr>Математическая грамотность</vt:lpstr>
      <vt:lpstr>Математическая грамотность</vt:lpstr>
      <vt:lpstr>Математическая грамотность</vt:lpstr>
      <vt:lpstr>Финансовая грамотность</vt:lpstr>
      <vt:lpstr>Финансовая грамотность</vt:lpstr>
      <vt:lpstr>Финансовая грамотность</vt:lpstr>
      <vt:lpstr>Естественнонаучная грамотность </vt:lpstr>
      <vt:lpstr>Естественнонаучная грамотность </vt:lpstr>
      <vt:lpstr>Естественнонаучная грамотность </vt:lpstr>
      <vt:lpstr>Глобальные компетенции </vt:lpstr>
      <vt:lpstr>Глобальные компетенции </vt:lpstr>
      <vt:lpstr>Глобальные компетенции </vt:lpstr>
      <vt:lpstr>Глобальные компетенции </vt:lpstr>
      <vt:lpstr>Глобальные компетенции </vt:lpstr>
      <vt:lpstr>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английского языка</dc:title>
  <dc:creator>ПК</dc:creator>
  <cp:lastModifiedBy>user</cp:lastModifiedBy>
  <cp:revision>18</cp:revision>
  <dcterms:created xsi:type="dcterms:W3CDTF">2022-12-11T20:46:20Z</dcterms:created>
  <dcterms:modified xsi:type="dcterms:W3CDTF">2023-10-30T11:18:40Z</dcterms:modified>
</cp:coreProperties>
</file>