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60FA-E431-4513-93D7-64390CEC79A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EFB-978B-4CAA-AFC3-32DEA92E6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8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60FA-E431-4513-93D7-64390CEC79A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EFB-978B-4CAA-AFC3-32DEA92E6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4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60FA-E431-4513-93D7-64390CEC79A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EFB-978B-4CAA-AFC3-32DEA92E6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1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60FA-E431-4513-93D7-64390CEC79A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EFB-978B-4CAA-AFC3-32DEA92E6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85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60FA-E431-4513-93D7-64390CEC79A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EFB-978B-4CAA-AFC3-32DEA92E6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2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60FA-E431-4513-93D7-64390CEC79A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EFB-978B-4CAA-AFC3-32DEA92E6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8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60FA-E431-4513-93D7-64390CEC79A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EFB-978B-4CAA-AFC3-32DEA92E6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34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60FA-E431-4513-93D7-64390CEC79A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EFB-978B-4CAA-AFC3-32DEA92E6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3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60FA-E431-4513-93D7-64390CEC79A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EFB-978B-4CAA-AFC3-32DEA92E6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9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60FA-E431-4513-93D7-64390CEC79A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EFB-978B-4CAA-AFC3-32DEA92E6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93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60FA-E431-4513-93D7-64390CEC79A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EFB-978B-4CAA-AFC3-32DEA92E6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04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560FA-E431-4513-93D7-64390CEC79A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0BEFB-978B-4CAA-AFC3-32DEA92E6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28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Сказки Г.Х. Андерсена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04431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Гадкий утенок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4038600" cy="30419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00456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242707" cy="4525963"/>
          </a:xfrm>
        </p:spPr>
      </p:pic>
    </p:spTree>
    <p:extLst>
      <p:ext uri="{BB962C8B-B14F-4D97-AF65-F5344CB8AC3E}">
        <p14:creationId xmlns:p14="http://schemas.microsoft.com/office/powerpoint/2010/main" val="247066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err="1"/>
              <a:t>Д</a:t>
            </a:r>
            <a:r>
              <a:rPr lang="ru-RU" dirty="0" err="1" smtClean="0"/>
              <a:t>юймовочка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48354"/>
            <a:ext cx="4038600" cy="342965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99997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гниво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5" y="1600200"/>
            <a:ext cx="7309309" cy="4525963"/>
          </a:xfrm>
        </p:spPr>
      </p:pic>
    </p:spTree>
    <p:extLst>
      <p:ext uri="{BB962C8B-B14F-4D97-AF65-F5344CB8AC3E}">
        <p14:creationId xmlns:p14="http://schemas.microsoft.com/office/powerpoint/2010/main" val="363117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Принцесса на горошине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3" y="1600200"/>
            <a:ext cx="8146733" cy="4525963"/>
          </a:xfrm>
        </p:spPr>
      </p:pic>
    </p:spTree>
    <p:extLst>
      <p:ext uri="{BB962C8B-B14F-4D97-AF65-F5344CB8AC3E}">
        <p14:creationId xmlns:p14="http://schemas.microsoft.com/office/powerpoint/2010/main" val="259907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Свинопас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28" y="1600200"/>
            <a:ext cx="4328944" cy="4525963"/>
          </a:xfrm>
        </p:spPr>
      </p:pic>
    </p:spTree>
    <p:extLst>
      <p:ext uri="{BB962C8B-B14F-4D97-AF65-F5344CB8AC3E}">
        <p14:creationId xmlns:p14="http://schemas.microsoft.com/office/powerpoint/2010/main" val="17152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усалочка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801019"/>
            <a:ext cx="5715000" cy="4124325"/>
          </a:xfrm>
        </p:spPr>
      </p:pic>
    </p:spTree>
    <p:extLst>
      <p:ext uri="{BB962C8B-B14F-4D97-AF65-F5344CB8AC3E}">
        <p14:creationId xmlns:p14="http://schemas.microsoft.com/office/powerpoint/2010/main" val="10433231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13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Сказки Г.Х. Андерсена</vt:lpstr>
      <vt:lpstr>Гадкий утенок</vt:lpstr>
      <vt:lpstr>Презентация PowerPoint</vt:lpstr>
      <vt:lpstr>Дюймовочка</vt:lpstr>
      <vt:lpstr>Огниво</vt:lpstr>
      <vt:lpstr>Принцесса на горошине</vt:lpstr>
      <vt:lpstr>Свинопас</vt:lpstr>
      <vt:lpstr>Русалочка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Г.Х. Андерсенена</dc:title>
  <dc:creator>Валентина</dc:creator>
  <cp:lastModifiedBy>Валентина</cp:lastModifiedBy>
  <cp:revision>10</cp:revision>
  <dcterms:created xsi:type="dcterms:W3CDTF">2024-04-01T18:01:48Z</dcterms:created>
  <dcterms:modified xsi:type="dcterms:W3CDTF">2024-04-01T19:50:09Z</dcterms:modified>
</cp:coreProperties>
</file>