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4"/>
  </p:notesMasterIdLst>
  <p:sldIdLst>
    <p:sldId id="270" r:id="rId2"/>
    <p:sldId id="332" r:id="rId3"/>
    <p:sldId id="271" r:id="rId4"/>
    <p:sldId id="288" r:id="rId5"/>
    <p:sldId id="33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90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B1FCD0-6A68-4E94-89DB-8082D685AB2F}" type="datetimeFigureOut">
              <a:rPr lang="ru-RU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98298D-38FF-4976-A1B0-F2169A1F3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BD7A8-2070-449A-8005-ABCCEEF24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92BDB-0BE0-4470-8EAF-5995E96D8F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4B9B5-D327-41FF-8CAF-DDD2D82D8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635-6DC6-4A70-9B88-85C19A838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3F5EC-DB9D-4599-AEA4-D87780D79B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374FF-99AD-474B-B3F7-4915A33F1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C8268-4A7D-4E1D-AF31-027CD935F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84BBA-D94D-458C-88DD-2CDF1BA423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B618-BE8B-43C4-A586-507F5F53E6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4936359-7BD7-4007-9DAB-879191BFD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212733-398C-4AD6-8210-86FEC890C4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44.xml"/><Relationship Id="rId18" Type="http://schemas.openxmlformats.org/officeDocument/2006/relationships/slide" Target="slide28.xml"/><Relationship Id="rId3" Type="http://schemas.openxmlformats.org/officeDocument/2006/relationships/slide" Target="slide30.xml"/><Relationship Id="rId21" Type="http://schemas.openxmlformats.org/officeDocument/2006/relationships/slide" Target="slide46.xml"/><Relationship Id="rId7" Type="http://schemas.openxmlformats.org/officeDocument/2006/relationships/slide" Target="slide31.xml"/><Relationship Id="rId12" Type="http://schemas.openxmlformats.org/officeDocument/2006/relationships/slide" Target="slide38.xml"/><Relationship Id="rId17" Type="http://schemas.openxmlformats.org/officeDocument/2006/relationships/slide" Target="slide45.xml"/><Relationship Id="rId25" Type="http://schemas.openxmlformats.org/officeDocument/2006/relationships/slide" Target="slide47.xml"/><Relationship Id="rId2" Type="http://schemas.openxmlformats.org/officeDocument/2006/relationships/slide" Target="slide24.xml"/><Relationship Id="rId16" Type="http://schemas.openxmlformats.org/officeDocument/2006/relationships/slide" Target="slide39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32.xml"/><Relationship Id="rId24" Type="http://schemas.openxmlformats.org/officeDocument/2006/relationships/slide" Target="slide41.xml"/><Relationship Id="rId5" Type="http://schemas.openxmlformats.org/officeDocument/2006/relationships/slide" Target="slide42.xml"/><Relationship Id="rId15" Type="http://schemas.openxmlformats.org/officeDocument/2006/relationships/slide" Target="slide33.xml"/><Relationship Id="rId23" Type="http://schemas.openxmlformats.org/officeDocument/2006/relationships/slide" Target="slide35.xml"/><Relationship Id="rId10" Type="http://schemas.openxmlformats.org/officeDocument/2006/relationships/slide" Target="slide26.xml"/><Relationship Id="rId19" Type="http://schemas.openxmlformats.org/officeDocument/2006/relationships/slide" Target="slide34.xml"/><Relationship Id="rId4" Type="http://schemas.openxmlformats.org/officeDocument/2006/relationships/slide" Target="slide36.xml"/><Relationship Id="rId9" Type="http://schemas.openxmlformats.org/officeDocument/2006/relationships/slide" Target="slide43.xml"/><Relationship Id="rId14" Type="http://schemas.openxmlformats.org/officeDocument/2006/relationships/slide" Target="slide27.xml"/><Relationship Id="rId22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3600" dirty="0" smtClean="0"/>
              <a:t>Учитель физики МБОУ «СОШ №10»</a:t>
            </a:r>
          </a:p>
          <a:p>
            <a:pPr algn="r">
              <a:buNone/>
            </a:pPr>
            <a:r>
              <a:rPr lang="ru-RU" sz="3600" dirty="0" smtClean="0"/>
              <a:t> с. Красный Курган</a:t>
            </a:r>
          </a:p>
          <a:p>
            <a:pPr algn="r">
              <a:buNone/>
            </a:pPr>
            <a:r>
              <a:rPr lang="ru-RU" sz="3600" smtClean="0"/>
              <a:t>Байкулова </a:t>
            </a:r>
            <a:r>
              <a:rPr lang="ru-RU" sz="3600" dirty="0" err="1" smtClean="0"/>
              <a:t>Зухра</a:t>
            </a:r>
            <a:r>
              <a:rPr lang="ru-RU" sz="3600" dirty="0" smtClean="0"/>
              <a:t> </a:t>
            </a:r>
            <a:r>
              <a:rPr lang="ru-RU" sz="3600" dirty="0" err="1" smtClean="0"/>
              <a:t>Юнусовна</a:t>
            </a:r>
            <a:endParaRPr lang="ru-RU" sz="3600" dirty="0" smtClean="0"/>
          </a:p>
          <a:p>
            <a:pPr algn="r">
              <a:buNone/>
            </a:pP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18.12.2023г.</a:t>
            </a:r>
          </a:p>
        </p:txBody>
      </p:sp>
      <p:sp>
        <p:nvSpPr>
          <p:cNvPr id="2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172A7F-3DF0-476A-BD90-A3F5BD38C9C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человек, полетевший в космос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Белка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2) Стрелка  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3) Юрий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Движение, которое возникает, когда от тела отделяется и движется с  некоторой скоростью какая-то его часть.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реактивное 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аварийное  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последовательное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назвал Ломоносова «первым нашим университетом»?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Лермонтов  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Пушкин  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Белинский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Прибор, служащий для обнаружения заряда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амперметр    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электроскоп    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r>
              <a:rPr lang="ru-RU" sz="5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зарядомер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Итальянский ученый,  построивший первый источник тока.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Вольт     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Ампер    </a:t>
            </a:r>
            <a:endParaRPr lang="ru-RU" sz="5400" i="1" dirty="0" smtClean="0"/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Ом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этого факта Ньютон пришел к грандиозному обобщению (закону всемирного тяготения).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принятия ванны    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падения яблока на голову</a:t>
            </a:r>
          </a:p>
          <a:p>
            <a:pPr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бросание мячей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Сколько лет было Ньютону, когда он  стал профессором Кембриджского  университета?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27 лет   </a:t>
            </a:r>
          </a:p>
          <a:p>
            <a:pPr marL="742950" indent="-742950" algn="ctr">
              <a:buNone/>
            </a:pPr>
            <a:r>
              <a:rPr lang="ru-RU" sz="4400" i="1" dirty="0" smtClean="0"/>
              <a:t>2) </a:t>
            </a: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 лет  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17 лет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Какой закон выражается  формулой   </a:t>
            </a:r>
            <a:r>
              <a:rPr lang="en-US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F=ma</a:t>
            </a: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закон Гука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закон Ньютона  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закон всемирного тяготения.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уменьшении температуры средняя кинетическая энергия молекул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увеличивается   </a:t>
            </a:r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уменьшается    </a:t>
            </a:r>
            <a:endParaRPr lang="ru-RU" sz="4400" i="1" dirty="0" smtClean="0"/>
          </a:p>
          <a:p>
            <a:pPr marL="742950" indent="-742950" algn="ctr">
              <a:buNone/>
            </a:pP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 не изменяется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 атома приближенно равен</a:t>
            </a:r>
          </a:p>
          <a:p>
            <a:pPr marL="742950" indent="-742950" algn="ctr">
              <a:buNone/>
            </a:pP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1 м      </a:t>
            </a:r>
          </a:p>
          <a:p>
            <a:pPr marL="742950" indent="-742950" algn="ctr">
              <a:buNone/>
            </a:pP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10</a:t>
            </a:r>
            <a:r>
              <a:rPr lang="ru-RU" sz="6000" i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-10 м    </a:t>
            </a:r>
          </a:p>
          <a:p>
            <a:pPr marL="742950" indent="-742950" algn="ctr">
              <a:buNone/>
            </a:pPr>
            <a:r>
              <a:rPr lang="ru-RU" sz="6000" i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10-4 м</a:t>
            </a:r>
            <a:endParaRPr lang="ru-RU" sz="6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algn="ctr">
              <a:buNone/>
            </a:pPr>
            <a:r>
              <a:rPr lang="ru-RU" sz="6600" dirty="0" smtClean="0"/>
              <a:t>Физика -для умного</a:t>
            </a:r>
          </a:p>
          <a:p>
            <a:pPr algn="ctr">
              <a:buNone/>
            </a:pPr>
            <a:r>
              <a:rPr lang="ru-RU" sz="4400" i="1" dirty="0" smtClean="0"/>
              <a:t>Игра для учащихся 9 класса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</p:txBody>
      </p:sp>
      <p:sp>
        <p:nvSpPr>
          <p:cNvPr id="2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172A7F-3DF0-476A-BD90-A3F5BD38C9C6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1026" name="Picture 2" descr="C:\Users\пк7\Desktop\Сертификаты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57628"/>
            <a:ext cx="1733550" cy="2095500"/>
          </a:xfrm>
          <a:prstGeom prst="rect">
            <a:avLst/>
          </a:prstGeom>
          <a:noFill/>
        </p:spPr>
      </p:pic>
      <p:pic>
        <p:nvPicPr>
          <p:cNvPr id="1027" name="Picture 3" descr="C:\Users\пк7\Desktop\Сертификаты\Mathematical_foundations_of_algebra_and_geometry_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86190"/>
            <a:ext cx="3400425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Сколько законов Ньютона вы знаете?</a:t>
            </a:r>
          </a:p>
          <a:p>
            <a:pPr marL="1143000" indent="-1143000" algn="ctr">
              <a:buNone/>
            </a:pP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2   </a:t>
            </a:r>
          </a:p>
          <a:p>
            <a:pPr marL="1143000" indent="-1143000" algn="ctr">
              <a:buNone/>
            </a:pP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  </a:t>
            </a:r>
            <a:endParaRPr lang="ru-RU" sz="6000" i="1" dirty="0" smtClean="0"/>
          </a:p>
          <a:p>
            <a:pPr marL="1143000" indent="-1143000" algn="ctr">
              <a:buNone/>
            </a:pPr>
            <a:r>
              <a:rPr lang="ru-RU" sz="6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 4</a:t>
            </a:r>
            <a:endParaRPr lang="ru-RU" sz="6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en-US" sz="8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ru-RU" sz="8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</a:t>
            </a:r>
          </a:p>
          <a:p>
            <a:pPr marL="742950" indent="-742950" algn="ctr">
              <a:buNone/>
            </a:pP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7" descr="BOOK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4" y="3286125"/>
            <a:ext cx="2816241" cy="2879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/>
              <a:t> Правила </a:t>
            </a:r>
            <a:r>
              <a:rPr lang="en-US" sz="4800" b="1" i="1" dirty="0" smtClean="0"/>
              <a:t>II</a:t>
            </a:r>
            <a:r>
              <a:rPr lang="ru-RU" sz="4800" b="1" i="1" dirty="0" smtClean="0"/>
              <a:t> тура</a:t>
            </a:r>
          </a:p>
          <a:p>
            <a:pPr algn="ctr">
              <a:buNone/>
            </a:pPr>
            <a:r>
              <a:rPr lang="ru-RU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Игроки выбирают  по своему желанию 1 из четырех  предложенных разделов физики и  один из шести  вопросов выбранного раздела. Через 15 сек  участник должен дать ответ. За верный ответ он получает 2 балла. Если ответ неверен, то на вопрос может ответить другой участник и получить 1,5 балла за верный ответ. В 3-й тур выходят только 3 участника, набравших наибольшее число баллов.</a:t>
            </a:r>
            <a:endParaRPr lang="ru-RU" sz="3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63" y="214291"/>
          <a:ext cx="8229600" cy="6291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1957401"/>
                <a:gridCol w="2157399"/>
              </a:tblGrid>
              <a:tr h="2647017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 «Динамика»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 </a:t>
                      </a:r>
                      <a:r>
                        <a:rPr lang="ru-RU" sz="2000" dirty="0" smtClean="0"/>
                        <a:t>«Кинематика»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 «Свойства газов, жидкостей и твёрдых тел»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 «Основы МКТ»</a:t>
                      </a:r>
                      <a:endParaRPr lang="ru-RU" sz="2400" dirty="0"/>
                    </a:p>
                  </a:txBody>
                  <a:tcPr/>
                </a:tc>
              </a:tr>
              <a:tr h="5957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" action="ppaction://hlinksldjump"/>
                        </a:rPr>
                        <a:t>1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3" action="ppaction://hlinksldjump"/>
                        </a:rPr>
                        <a:t>1</a:t>
                      </a:r>
                      <a:endParaRPr lang="ru-RU" sz="32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4" action="ppaction://hlinksldjump"/>
                        </a:rPr>
                        <a:t>1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5" action="ppaction://hlinksldjump"/>
                        </a:rPr>
                        <a:t>1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7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6" action="ppaction://hlinksldjump"/>
                        </a:rPr>
                        <a:t>2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7" action="ppaction://hlinksldjump"/>
                        </a:rPr>
                        <a:t>2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8" action="ppaction://hlinksldjump"/>
                        </a:rPr>
                        <a:t>2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9" action="ppaction://hlinksldjump"/>
                        </a:rPr>
                        <a:t>2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7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0" action="ppaction://hlinksldjump"/>
                        </a:rPr>
                        <a:t>3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1" action="ppaction://hlinksldjump"/>
                        </a:rPr>
                        <a:t>3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2" action="ppaction://hlinksldjump"/>
                        </a:rPr>
                        <a:t>3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3" action="ppaction://hlinksldjump"/>
                        </a:rPr>
                        <a:t>3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7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4" action="ppaction://hlinksldjump"/>
                        </a:rPr>
                        <a:t>4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5" action="ppaction://hlinksldjump"/>
                        </a:rPr>
                        <a:t>4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6" action="ppaction://hlinksldjump"/>
                        </a:rPr>
                        <a:t>4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7" action="ppaction://hlinksldjump"/>
                        </a:rPr>
                        <a:t>4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05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8" action="ppaction://hlinksldjump"/>
                        </a:rPr>
                        <a:t>5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19" action="ppaction://hlinksldjump"/>
                        </a:rPr>
                        <a:t>5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0" action="ppaction://hlinksldjump"/>
                        </a:rPr>
                        <a:t>5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1" action="ppaction://hlinksldjump"/>
                        </a:rPr>
                        <a:t>5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7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2" action="ppaction://hlinksldjump"/>
                        </a:rPr>
                        <a:t>6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3" action="ppaction://hlinksldjump"/>
                        </a:rPr>
                        <a:t>6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4" action="ppaction://hlinksldjump"/>
                        </a:rPr>
                        <a:t>6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hlinkClick r:id="rId25" action="ppaction://hlinksldjump"/>
                        </a:rPr>
                        <a:t>6</a:t>
                      </a:r>
                      <a:endParaRPr lang="ru-RU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flipH="1">
            <a:off x="8072462" y="6072206"/>
            <a:ext cx="857256" cy="428628"/>
          </a:xfrm>
        </p:spPr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ли поднять  с земли  тело, приложив  к нему силу, равную силе тяжести?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6929454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предметы, находящиеся в комнате, не смотря на  их взаимное  притяжение, не приближаются друг к другу?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удерживает  искусственный спутник Земли на орбите?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929454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автомобилю трудно тронуться с места по обледенелой  улице?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929454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 объяснить, что  при буксовании колес тепловоза ил автомобиля сила тяги значительно падает? 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15206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Автомобили, самолеты, мотоциклы красят  нитролаком, который  дает ровную  блестящую поверхность. Какую  цель, кроме  красоты, преследуют при этом?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buNone/>
            </a:pPr>
            <a:endParaRPr lang="ru-RU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«Физика –какая емкость слова!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Физика –для нас не просто звук.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Физика – опора и основа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Всех без исключения наук».</a:t>
            </a:r>
          </a:p>
          <a:p>
            <a:endParaRPr lang="ru-RU" dirty="0" smtClean="0"/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7AA98-E646-4594-927C-FC38DF7C83D0}" type="slidenum">
              <a:rPr lang="ru-RU" smtClean="0"/>
              <a:pPr/>
              <a:t>3</a:t>
            </a:fld>
            <a:endParaRPr lang="ru-RU" smtClean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215206" y="4572008"/>
            <a:ext cx="5041900" cy="1768475"/>
            <a:chOff x="1292" y="618"/>
            <a:chExt cx="3176" cy="1114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336" y="1026"/>
              <a:ext cx="21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/>
            </a:p>
          </p:txBody>
        </p:sp>
        <p:pic>
          <p:nvPicPr>
            <p:cNvPr id="6" name="Picture 9" descr="j0283649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2" y="618"/>
              <a:ext cx="809" cy="11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говорят, что Солнце восходит и заходит? Что в данном случае является  телом отсчета?</a:t>
            </a:r>
          </a:p>
          <a:p>
            <a:pPr lvl="0" algn="ctr">
              <a:buNone/>
            </a:pPr>
            <a:endParaRPr lang="ru-RU" sz="5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Почему, спускаясь на лодке по реке, плывут посередине реки, а поднимаясь, стараются  держаться берега?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6435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трубки, в которой находится дробинка, птичье перо и пробка,  откачан воздух. Трубку перевернули. Какой предмет упадет первым?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реке плывет  весельная лодка и рядом с ней плот. Что легче для гребца: перегнать плот на 10 м или на столько же отстать  от него?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715272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Какую скорость переменного   движения показывает  спидометр  автомобиля?</a:t>
            </a:r>
          </a:p>
          <a:p>
            <a:pPr algn="ctr">
              <a:buNone/>
            </a:pP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 поезда идут  навстречу  друг  другу: один ускоренно на север, другой -  замедленно на юг. Как  направлены ускорения  поездов?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358082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свежеиспеченный хлеб весит больше, чем тот  же  хлеб остывший?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Почему, желая  скорее высушить  пол,  на которой  пролита вода, ее растирают  по полу?</a:t>
            </a:r>
          </a:p>
          <a:p>
            <a:pPr algn="ctr"/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6435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endParaRPr lang="ru-RU" sz="6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в большой мороз снег скрипит под ногами?</a:t>
            </a:r>
          </a:p>
          <a:p>
            <a:pPr algn="ctr">
              <a:buNone/>
            </a:pP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358082" y="5429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Между рядами  посевов стремятся чаще  рыхлить почву, разрушая тем самым образующуюся  корку. Почему этот  вид  работ часто называют «сухим поливом»?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5721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92788"/>
          </a:xfrm>
        </p:spPr>
        <p:txBody>
          <a:bodyPr/>
          <a:lstStyle/>
          <a:p>
            <a:pPr algn="ctr">
              <a:buNone/>
            </a:pPr>
            <a:endParaRPr lang="ru-RU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9600" b="1" i="1" dirty="0" smtClean="0"/>
              <a:t>I</a:t>
            </a:r>
            <a:r>
              <a:rPr lang="ru-RU" sz="9600" b="1" i="1" dirty="0" smtClean="0"/>
              <a:t> тур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7AA98-E646-4594-927C-FC38DF7C83D0}" type="slidenum">
              <a:rPr lang="ru-RU" smtClean="0"/>
              <a:pPr/>
              <a:t>4</a:t>
            </a:fld>
            <a:endParaRPr lang="ru-RU" smtClean="0"/>
          </a:p>
        </p:txBody>
      </p:sp>
      <p:pic>
        <p:nvPicPr>
          <p:cNvPr id="4" name="Picture 7" descr="BOOK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4" y="3429001"/>
            <a:ext cx="2676515" cy="273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7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морская вода не замерзает при  0</a:t>
            </a:r>
            <a:r>
              <a:rPr lang="ru-RU" sz="7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ru-RU" sz="7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С?</a:t>
            </a:r>
          </a:p>
          <a:p>
            <a:pPr lvl="0" algn="ctr">
              <a:buNone/>
            </a:pP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15206" y="55007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вывернуть  старый  заржавленный винт, его нагревают паяльником. Когда винт остынет, он легко вывинчивается. Как объяснить это явление?</a:t>
            </a:r>
          </a:p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143768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ремонте дороги асфальт разогревают. Почему  запах  разогретого  асфальта ощущается издалека?</a:t>
            </a:r>
          </a:p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5007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 в горячей воде  сахар растворяется скорее, чем в  холодной?</a:t>
            </a:r>
          </a:p>
          <a:p>
            <a:pPr lvl="0" algn="ctr">
              <a:buNone/>
            </a:pPr>
            <a:endParaRPr lang="ru-RU" sz="6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5721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сырые спички не загораются?</a:t>
            </a:r>
          </a:p>
          <a:p>
            <a:pPr lvl="0" algn="ctr">
              <a:buNone/>
            </a:pPr>
            <a:endParaRPr lang="ru-RU" sz="6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072330" y="52863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 algn="ctr">
              <a:buNone/>
            </a:pP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в резиновой одежде  трудно переносить  жару?</a:t>
            </a:r>
          </a:p>
          <a:p>
            <a:pPr lvl="0" algn="ctr">
              <a:buNone/>
            </a:pPr>
            <a:endParaRPr lang="ru-RU" sz="6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286644" y="52863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3" algn="ctr">
              <a:buNone/>
            </a:pP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микроскопе изучают  микроорганизмы. Наблюдается ли при этом их броуновское движение?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572396" y="56435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Объясните исчезновение  дыма в воздухе (явление, выражаемое словами «дым тает в воздухе»)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358082" y="56435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697559"/>
          </a:xfrm>
        </p:spPr>
        <p:txBody>
          <a:bodyPr/>
          <a:lstStyle/>
          <a:p>
            <a:pPr lvl="0" algn="ctr">
              <a:buNone/>
            </a:pPr>
            <a:r>
              <a:rPr lang="en-US" sz="9600" b="1" i="1" dirty="0" smtClean="0"/>
              <a:t>III</a:t>
            </a:r>
            <a:r>
              <a:rPr lang="ru-RU" sz="9600" b="1" i="1" dirty="0" smtClean="0"/>
              <a:t> тур</a:t>
            </a:r>
            <a:endParaRPr lang="ru-RU" sz="96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  <p:pic>
        <p:nvPicPr>
          <p:cNvPr id="5" name="Picture 7" descr="BOOK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3071811"/>
            <a:ext cx="3025830" cy="3094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929354"/>
          </a:xfrm>
        </p:spPr>
        <p:txBody>
          <a:bodyPr/>
          <a:lstStyle/>
          <a:p>
            <a:pPr lvl="0" algn="ctr">
              <a:buNone/>
            </a:pPr>
            <a:r>
              <a:rPr lang="ru-RU" sz="4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 </a:t>
            </a:r>
            <a:r>
              <a:rPr lang="en-US" sz="4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</a:t>
            </a:r>
            <a:r>
              <a:rPr lang="ru-RU" sz="4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тура </a:t>
            </a: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заключаются в следующем: </a:t>
            </a:r>
            <a:r>
              <a:rPr lang="ru-RU" sz="4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игроки по очереди в течение  30 сек отвечают  на заданные  вопросы. За каждый  верный  ответ   участник получает 1 балл.</a:t>
            </a:r>
            <a:endParaRPr lang="ru-RU" sz="44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i="1" dirty="0" smtClean="0"/>
              <a:t>Правила </a:t>
            </a:r>
            <a:r>
              <a:rPr lang="en-US" sz="5400" b="1" i="1" dirty="0" smtClean="0"/>
              <a:t>I</a:t>
            </a:r>
            <a:r>
              <a:rPr lang="ru-RU" sz="5400" b="1" i="1" dirty="0" smtClean="0"/>
              <a:t> тура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Вам будут задаваться  вопросы, и предлагаться  варианты  ответов на них. Ваша задача по истечении 5 сек поднять  табло, номер которого соответствует, на ваш взгляд,  номеру с правильным ответом. Жюри будет фиксировать ваши ответы. За каждый верный ответ присуждается 1 балл. 6 игроков, набравших наибольшее число баллов, выходят во 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тур.</a:t>
            </a:r>
            <a:endParaRPr lang="ru-RU" sz="3200" dirty="0" smtClean="0"/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7AA98-E646-4594-927C-FC38DF7C83D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Тело, размерами  которого можно  пренебречь в данных  условиях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Движение, при котором траектория тела – прямая линия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Единицы измерения скорости в СИ</a:t>
            </a:r>
            <a:endParaRPr lang="ru-RU" sz="3600" dirty="0" smtClean="0"/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Линия движения тела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Перемещение обозначается буквой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Прибор для измерения силы тока</a:t>
            </a:r>
          </a:p>
          <a:p>
            <a:pPr lvl="0">
              <a:buNone/>
            </a:pP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Промежуток времени, за который тело совершает 1 оборот</a:t>
            </a:r>
          </a:p>
          <a:p>
            <a:pPr lvl="0">
              <a:buNone/>
            </a:pP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Он открыл закон,  лежа в ванной</a:t>
            </a:r>
          </a:p>
          <a:p>
            <a:pPr lvl="0">
              <a:buNone/>
            </a:pP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Ими измеряют массу тела</a:t>
            </a:r>
          </a:p>
          <a:p>
            <a:pPr lvl="0">
              <a:buNone/>
            </a:pP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</a:t>
            </a:r>
            <a:r>
              <a:rPr lang="en-US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3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закон  Ньютона выражается формулой </a:t>
            </a:r>
            <a:r>
              <a:rPr lang="ru-RU" sz="3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800" dirty="0" smtClean="0"/>
              <a:t>11)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Состояние, в котором вес тела равен 0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12) Он изобрел радио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13) Он покорил космос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14) Молекула состоит из …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15) Он сформулировал законы механики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16) Длина траектории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17) Величина, измеряемая в килограммах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18) Движение с постоянной скоростью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19) Величина, которая обозначается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20) Она измеряется в Ньютонах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21)Первая космическая скорость равна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22) Вес измеряется в …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23) Тела, сохраняющие форму и  объем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24) Буквой 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обозначается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25) Единицы измерения перемещения в СИ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26) Ее обозначают 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27) На  ней летают в космос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28) Все тела состоят из…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29) Движение с постоянным ускорением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30) Чем больше масса тела, тем ускорение   при взаимодействии с другим телом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31) Изменение объема или формы  тела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32) Что за величина: 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=9,8 м/с</a:t>
            </a:r>
            <a:r>
              <a:rPr lang="ru-RU" sz="4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ru-RU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33) Он разработал  основы  теории реактивного  двигателя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34) Беспорядочное движение частиц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35) Ускорение измеряется в … 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56</a:t>
            </a:fld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36) Тела, не сохраняющие своей формы, но сохраняющие объем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37) 0</a:t>
            </a:r>
            <a:r>
              <a:rPr lang="ru-RU" sz="36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по шкале Кельвина составляет </a:t>
            </a: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(283 К)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38)Прибор для измерения температуры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39) В изобарном процессе постоянным остается …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40) Он создал периодическую систему химических элементов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41) Температура кипения воды при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н.ат.д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равна… 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42) Содержание водяного пара в воздухе называют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43) Прибор для измерения напряжения </a:t>
            </a: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(вольтметр)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3600" dirty="0" smtClean="0"/>
              <a:t>44) 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произошло 12 апреля 1961 года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45) На него упало яблоко </a:t>
            </a:r>
            <a:endParaRPr lang="ru-RU" sz="3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58</a:t>
            </a:fld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46) Перемешивание газов, жидкостей и твердых  тел при контакте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47) Его имя носит Московский университет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48) Им был открыт закон о силе упругости при малых деформациях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49) Сила, с которой Земля притягивает тело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50) Международная система единиц</a:t>
            </a:r>
          </a:p>
          <a:p>
            <a:pPr lvl="0">
              <a:buNone/>
            </a:pP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59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lvl="0"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Наука о неживой природе.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биология    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физика    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химия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ru-RU" sz="5400" dirty="0" smtClean="0"/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D90FAE-7EB4-4C6B-828D-71ADFC01367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46) Перемешивание газов, жидкостей и твердых  тел при контакте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47) Его имя носит Московский университет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48) Им был открыт закон о силе упругости при малых деформациях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49) Сила, с которой Земля притягивает тело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50) Международная система единиц</a:t>
            </a:r>
          </a:p>
          <a:p>
            <a:pPr lvl="0">
              <a:buNone/>
            </a:pP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60</a:t>
            </a:fld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«Физика – какая емкость слова!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Физика – для нас не просто звук.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Физика – опора и основа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Всех без исключения наук».</a:t>
            </a:r>
          </a:p>
          <a:p>
            <a:pPr lvl="0" algn="ctr">
              <a:buNone/>
            </a:pP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61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умный физик 9 класса 2023 учебного года:</a:t>
            </a:r>
          </a:p>
          <a:p>
            <a:pPr algn="ctr">
              <a:buNone/>
            </a:pPr>
            <a:r>
              <a:rPr lang="ru-RU" sz="4800" b="1" dirty="0" err="1" smtClean="0"/>
              <a:t>Коркмазов</a:t>
            </a:r>
            <a:r>
              <a:rPr lang="ru-RU" sz="4800" b="1" dirty="0" smtClean="0"/>
              <a:t> Абдуллах               </a:t>
            </a:r>
            <a:r>
              <a:rPr lang="ru-RU" sz="4800" b="1" dirty="0" err="1" smtClean="0"/>
              <a:t>Расулович</a:t>
            </a:r>
            <a:r>
              <a:rPr lang="ru-RU" sz="4800" b="1" dirty="0" smtClean="0"/>
              <a:t> ____________________________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Поздравляем с победой!</a:t>
            </a:r>
          </a:p>
          <a:p>
            <a:pPr lvl="0" algn="ctr">
              <a:buNone/>
            </a:pP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62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 физики, изучающий механическое движение.</a:t>
            </a:r>
          </a:p>
          <a:p>
            <a:pPr algn="ctr">
              <a:buNone/>
            </a:pPr>
            <a:r>
              <a:rPr lang="ru-RU" sz="4800" i="1" dirty="0" smtClean="0"/>
              <a:t>1)</a:t>
            </a:r>
            <a:r>
              <a:rPr lang="ru-RU" sz="4800" b="1" i="1" dirty="0" smtClean="0"/>
              <a:t> </a:t>
            </a: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электростатика    </a:t>
            </a:r>
          </a:p>
          <a:p>
            <a:pPr marL="914400" indent="-914400" algn="ctr">
              <a:buNone/>
            </a:pPr>
            <a:r>
              <a:rPr lang="ru-RU" sz="5400" i="1" dirty="0" smtClean="0"/>
              <a:t>2) </a:t>
            </a: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механика    </a:t>
            </a:r>
            <a:endParaRPr lang="ru-RU" sz="5400" i="1" dirty="0" smtClean="0"/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термодинамика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ru-RU" sz="5400" dirty="0" smtClean="0"/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D90FAE-7EB4-4C6B-828D-71ADFC01367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Вектор, соединяющий  начальное положение  тела с его конечным.</a:t>
            </a:r>
          </a:p>
          <a:p>
            <a:pPr>
              <a:buNone/>
            </a:pPr>
            <a:r>
              <a:rPr lang="ru-RU" sz="5400" i="1" dirty="0" smtClean="0"/>
              <a:t>              </a:t>
            </a: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путь  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траектория    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перемещение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обращения Земли вокруг Солнца.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1 </a:t>
            </a:r>
            <a:r>
              <a:rPr lang="ru-RU" sz="5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сут</a:t>
            </a: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1 месяц  </a:t>
            </a:r>
          </a:p>
          <a:p>
            <a:pPr marL="914400" indent="-914400" algn="ctr">
              <a:buNone/>
            </a:pPr>
            <a:r>
              <a:rPr lang="ru-RU" sz="5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1 год.</a:t>
            </a:r>
            <a:endParaRPr lang="ru-RU" sz="5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134D-2524-446E-BF85-01F6E2392CD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1448</Words>
  <Application>Microsoft Office PowerPoint</Application>
  <PresentationFormat>Экран (4:3)</PresentationFormat>
  <Paragraphs>270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35</cp:revision>
  <dcterms:created xsi:type="dcterms:W3CDTF">2008-12-09T15:57:12Z</dcterms:created>
  <dcterms:modified xsi:type="dcterms:W3CDTF">2024-09-08T21:09:59Z</dcterms:modified>
</cp:coreProperties>
</file>