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72" r:id="rId7"/>
    <p:sldId id="264" r:id="rId8"/>
    <p:sldId id="265" r:id="rId9"/>
    <p:sldId id="271" r:id="rId10"/>
    <p:sldId id="266" r:id="rId11"/>
    <p:sldId id="267" r:id="rId12"/>
    <p:sldId id="268" r:id="rId13"/>
    <p:sldId id="258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24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8.wdp"/><Relationship Id="rId5" Type="http://schemas.openxmlformats.org/officeDocument/2006/relationships/image" Target="../media/image25.jpeg"/><Relationship Id="rId4" Type="http://schemas.openxmlformats.org/officeDocument/2006/relationships/image" Target="../media/image4.jpe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7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6" Type="http://schemas.openxmlformats.org/officeDocument/2006/relationships/image" Target="../media/image11.png"/><Relationship Id="rId1" Type="http://schemas.microsoft.com/office/2007/relationships/media" Target="../media/media2.mp3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5.png"/><Relationship Id="rId15" Type="http://schemas.microsoft.com/office/2007/relationships/hdphoto" Target="../media/hdphoto5.wdp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6.wdp"/><Relationship Id="rId5" Type="http://schemas.openxmlformats.org/officeDocument/2006/relationships/image" Target="../media/image22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7.wdp"/><Relationship Id="rId5" Type="http://schemas.openxmlformats.org/officeDocument/2006/relationships/image" Target="../media/image23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019.radikal.ru/1102/e9/b8c12522bc01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32"/>
            <a:ext cx="9144000" cy="684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1484784"/>
            <a:ext cx="3600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Открытка к 8 марта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5448" y="4382369"/>
            <a:ext cx="38492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pp.userapi.com/c850720/v850720669/d07f2/2h7at4KCLCY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1290312"/>
            <a:ext cx="3315816" cy="437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und_207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3772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6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onderland.kg/images/product_images/original_images/1092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6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24480" y="680227"/>
            <a:ext cx="67680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Шаг 6</a:t>
            </a:r>
          </a:p>
          <a:p>
            <a:pPr algn="ctr"/>
            <a:r>
              <a:rPr lang="ru-RU" sz="36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основы для букета</a:t>
            </a:r>
            <a:endParaRPr lang="ru-RU" sz="3600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pp.userapi.com/c849128/v849128406/1417c2/FZ-wXeuZ_hQ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63" y="1988523"/>
            <a:ext cx="5537745" cy="4153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whoosh-bright_gyip3ue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7703" y="59814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9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onderland.kg/images/product_images/original_images/1092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6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79602" y="680227"/>
            <a:ext cx="16578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Шаг 7</a:t>
            </a:r>
            <a:endParaRPr lang="ru-RU" sz="3600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908" y="4437112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готовы все необходимые детали.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торопитесь все сразу приклеивать.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Приложите детали и посмотрите, как будет выглядеть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композиция.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pp.userapi.com/c850620/v850620669/d0844/Tn5TFHheEdw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955587" y="450827"/>
            <a:ext cx="2976329" cy="499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pp.userapi.com/c849336/v849336244/137fd6/sWoCoInAXWA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460782"/>
            <a:ext cx="2232248" cy="29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78065" y="3959694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3301" y="3959694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9" name="whoosh-bright_gyip3ue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7703" y="59814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0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onderland.kg/images/product_images/original_images/1092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6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86324" y="1792006"/>
            <a:ext cx="454611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Готовую композицию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приклеиваем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основе 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Украсить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открытку, посвященную празднику 8 марта можно разными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декоративными элементами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бантиками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бусинами, 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ленточками или блёстками.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8424" y="680227"/>
            <a:ext cx="42001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Открытка готова</a:t>
            </a:r>
            <a:endParaRPr lang="ru-RU" sz="3600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https://pp.userapi.com/c850720/v850720669/d07f2/2h7at4KCLCY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563569"/>
            <a:ext cx="3302757" cy="435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3083446" y="4421090"/>
            <a:ext cx="3717570" cy="18722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07478" y="4710863"/>
            <a:ext cx="30695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B0F0"/>
                </a:solidFill>
              </a:rPr>
              <a:t> </a:t>
            </a:r>
            <a:r>
              <a:rPr lang="ru-RU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забудьте подписать открытку внутри, </a:t>
            </a:r>
            <a:r>
              <a:rPr lang="ru-RU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ее более личной.</a:t>
            </a:r>
          </a:p>
        </p:txBody>
      </p:sp>
      <p:pic>
        <p:nvPicPr>
          <p:cNvPr id="9" name="Sound_207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3772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5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opoboi.com/pic/201401/2560x1600/topoboi.com-379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057" y="698"/>
            <a:ext cx="8739201" cy="6857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2132856"/>
            <a:ext cx="5472608" cy="3416320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onotype Corsiva" panose="03010101010201010101" pitchFamily="66" charset="0"/>
              </a:rPr>
              <a:t>С Днём 8 Марта весь наш женский род,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Нет родней и краше, вас на свете, вот!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Вы так лучезарны, прекрасны и милы,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Вы достойны самой лучшей похвалы!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/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Счастья вам огромного, душевного тепла,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Жизнь, чтоб прекрасною всегда у Вас была,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А улыбка нежная — не сходила с уст,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И душевный рай, чтобы не был пуст</a:t>
            </a:r>
            <a:r>
              <a:rPr lang="ru-RU" sz="2400" dirty="0" smtClean="0">
                <a:latin typeface="Monotype Corsiva" panose="03010101010201010101" pitchFamily="66" charset="0"/>
              </a:rPr>
              <a:t>!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6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019.radikal.ru/1102/e9/b8c12522bc01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32"/>
            <a:ext cx="9144000" cy="684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39778" y="2060848"/>
            <a:ext cx="633744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62706" y="3437836"/>
            <a:ext cx="52003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успехов!</a:t>
            </a:r>
          </a:p>
        </p:txBody>
      </p:sp>
      <p:pic>
        <p:nvPicPr>
          <p:cNvPr id="2050" name="Picture 2" descr="https://wendymadeit.files.wordpress.com/2008/09/swirl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8729" y="3024723"/>
            <a:ext cx="3299538" cy="39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1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onderland.kg/images/product_images/original_images/1092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6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0121" y="680227"/>
            <a:ext cx="73767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нам понадобится:</a:t>
            </a:r>
            <a:endParaRPr lang="ru-RU" sz="44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8" name="Picture 12" descr="https://elmir.ua/img/686904/3000/2000/nabor_tsvetnoy_bumagi_1_veresnya_a4_glyantsevoy_12l_95025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911" l="98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104311"/>
            <a:ext cx="2983779" cy="2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2276872"/>
            <a:ext cx="475252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цветной картон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двухсторонняя цветная бумага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ажурные салфетки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16,5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11,5 см)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клей карандаш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карандаш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6" name="Picture 10" descr="http://www.omni-office.ru/content/product/NPhoto_00000031611_1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75147">
            <a:off x="571580" y="1617757"/>
            <a:ext cx="1991707" cy="292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metalposuda.ru/files/flib/9685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91" y="323882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6233" y="5989304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Шаблоны находятся в приложении. 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://www.office-klass.ru/upload/iblock/a71/a7143d34618f1dc709ba38a38926e213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291" y="3762523"/>
            <a:ext cx="1464097" cy="14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vopmsk.ru/files/products-images/full/47585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" b="99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759514">
            <a:off x="1148424" y="3618301"/>
            <a:ext cx="1608113" cy="16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ryazancena.ru/files/products/X0WRMbC9VODKONlaI6bNxvAPA3u93LzieTHYCExw.jpe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30161">
            <a:off x="1592640" y="3690516"/>
            <a:ext cx="1608113" cy="16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whoosh-bright_gyip3ue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27703" y="59814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9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onderland.kg/images/product_images/original_images/1092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6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79590" y="680227"/>
            <a:ext cx="16578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</a:t>
            </a:r>
            <a:endParaRPr lang="ru-RU" sz="44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424" y="4869160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цветного картона сгибаем пополам, чтобы получилась «книжечка».</a:t>
            </a:r>
          </a:p>
        </p:txBody>
      </p:sp>
      <p:pic>
        <p:nvPicPr>
          <p:cNvPr id="15362" name="Picture 2" descr="https://www.maam.ru/upload/blogs/detsad-308627-1423765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1229" y="1867619"/>
            <a:ext cx="3962019" cy="29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megatoys24.ru/uploads/all/39/3d/7f/393d7f92cbcafbcce282e3e233998ada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313" y="1678040"/>
            <a:ext cx="3161093" cy="316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70176" y="4432170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5563" y="4432170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9" name="whoosh-bright_gyip3ue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7703" y="59814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3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onderland.kg/images/product_images/original_images/1092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6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81826" y="680227"/>
            <a:ext cx="52533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</a:t>
            </a:r>
          </a:p>
          <a:p>
            <a:pPr algn="ctr"/>
            <a:r>
              <a:rPr lang="ru-RU" sz="36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тюльпанов</a:t>
            </a:r>
            <a:endParaRPr lang="ru-RU" sz="3600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653136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тюльпана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размещаем на листе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цветной бумаги и обводим по контуру.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лепестков тюльпана.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pp.userapi.com/c844721/v844721244/1bc485/1eL-SPj62LI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259632" y="1628693"/>
            <a:ext cx="2592287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pp.userapi.com/c846220/v846220244/1b5efc/6fz-57ApaNA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143256" y="1625988"/>
            <a:ext cx="2608498" cy="347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79912" y="4269126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7277" y="4269126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9" name="whoosh-bright_gyip3ue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7703" y="59814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6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onderland.kg/images/product_images/original_images/1092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6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81826" y="680227"/>
            <a:ext cx="52533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</a:p>
          <a:p>
            <a:pPr algn="ctr"/>
            <a:r>
              <a:rPr lang="ru-RU" sz="36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тюльпанов</a:t>
            </a:r>
            <a:endParaRPr lang="ru-RU" sz="3600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352" y="4869160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вырезанных тюльпана сгибаем пополам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приклеиваем 1 сторону к основанию тюльпана.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pp.userapi.com/c849020/v849020244/142613/n5kL-bKzaSo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5934" y="2090547"/>
            <a:ext cx="2391784" cy="267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pp.userapi.com/c849320/v849320244/1452af/4Ri6WFbB3YY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95266" y="1113802"/>
            <a:ext cx="2676907" cy="463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61694" y="4269126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7277" y="4269126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352" y="56612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 3 цветка.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whoosh-bright_gyip3ue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7703" y="59814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onderland.kg/images/product_images/original_images/1092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6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2549" y="680227"/>
            <a:ext cx="51119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Шаг 4</a:t>
            </a:r>
          </a:p>
          <a:p>
            <a:pPr algn="ctr"/>
            <a:r>
              <a:rPr lang="ru-RU" sz="36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листочков</a:t>
            </a:r>
            <a:endParaRPr lang="ru-RU" sz="3600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352" y="4869160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листочка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размещаем на листе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цветной зелёной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бумаги и обводим по контуру. 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подготовить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таких листочка.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4" descr="https://pp.userapi.com/c846121/v846121244/1b6da6/gE1RuH0i-L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813" y="2232320"/>
            <a:ext cx="3555822" cy="266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pp.userapi.com/c846217/v846217244/1b9c0d/3voRTy68d3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1" y="2270230"/>
            <a:ext cx="3515787" cy="263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10487" y="4463162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55289" y="4506960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0" name="whoosh-bright_gyip3ue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7703" y="59814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onderland.kg/images/product_images/original_images/1092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6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32463" y="680227"/>
            <a:ext cx="55520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Шаг 5</a:t>
            </a:r>
          </a:p>
          <a:p>
            <a:pPr algn="ctr"/>
            <a:r>
              <a:rPr lang="ru-RU" sz="36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«восьмёрки»</a:t>
            </a:r>
            <a:endParaRPr lang="ru-RU" sz="3600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352" y="5013176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Обведите шаблон и вырежьте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цифры 8. </a:t>
            </a:r>
          </a:p>
        </p:txBody>
      </p:sp>
      <p:pic>
        <p:nvPicPr>
          <p:cNvPr id="11266" name="Picture 2" descr="https://pp.userapi.com/c846216/v846216244/1b3abb/sCdR-M8nJv8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2022180"/>
            <a:ext cx="2702164" cy="308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pp.userapi.com/c845219/v845219244/1bfa83/qoWW_qxZK-E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514797" y="2179230"/>
            <a:ext cx="3061940" cy="267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10487" y="4463162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6999" y="4463162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whoosh-bright_gyip3ue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7703" y="59814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1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onderland.kg/images/product_images/original_images/1092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6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24480" y="680227"/>
            <a:ext cx="67680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Шаг 6</a:t>
            </a:r>
          </a:p>
          <a:p>
            <a:pPr algn="ctr"/>
            <a:r>
              <a:rPr lang="ru-RU" sz="36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основы для букета</a:t>
            </a:r>
            <a:endParaRPr lang="ru-RU" sz="3600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8247" y="2451450"/>
            <a:ext cx="36564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16,5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складываем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пополам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разрезаем 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линии сгиба. Полученную часть складываем пополам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разрезаем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линии сгиба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 верхнюю часть основания букета.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pp.userapi.com/c850636/v850636052/d0426/_oyUact5R4A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628" y="2020935"/>
            <a:ext cx="4000353" cy="400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3621001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6824" y="3621001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5614066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6824" y="5614066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whoosh-bright_gyip3ue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7703" y="59814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2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onderland.kg/images/product_images/original_images/1092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6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24480" y="680227"/>
            <a:ext cx="67680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Шаг 6</a:t>
            </a:r>
          </a:p>
          <a:p>
            <a:pPr algn="ctr"/>
            <a:r>
              <a:rPr lang="ru-RU" sz="36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основы для букета</a:t>
            </a:r>
            <a:endParaRPr lang="ru-RU" sz="3600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8515" y="2132856"/>
            <a:ext cx="36564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1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,5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 складываем пополам и разрезаем 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 линии сгиба. Полученную часть складываем пополам 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разрезаем по линии сгиба. С полученной частью повторяем предыдущие действия.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 нижнюю часть основания букета. </a:t>
            </a:r>
          </a:p>
        </p:txBody>
      </p:sp>
      <p:pic>
        <p:nvPicPr>
          <p:cNvPr id="16386" name="Picture 2" descr="https://pp.userapi.com/c851016/v851016052/ca39a/emsRJ8a-D7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897" y="2014545"/>
            <a:ext cx="3966618" cy="396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3621001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6824" y="3621001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6824" y="5562288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whoosh-bright_gyip3ue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7703" y="59814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1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162</Words>
  <Application>Microsoft Office PowerPoint</Application>
  <PresentationFormat>Экран (4:3)</PresentationFormat>
  <Paragraphs>74</Paragraphs>
  <Slides>14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школа</cp:lastModifiedBy>
  <cp:revision>22</cp:revision>
  <dcterms:created xsi:type="dcterms:W3CDTF">2019-03-03T07:11:36Z</dcterms:created>
  <dcterms:modified xsi:type="dcterms:W3CDTF">2024-08-19T07:51:21Z</dcterms:modified>
</cp:coreProperties>
</file>