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6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6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70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8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2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41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1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2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48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4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0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7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8/18/2024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22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Абстрактный акварельный рисунок в синих цветах на белом фоне">
            <a:extLst>
              <a:ext uri="{FF2B5EF4-FFF2-40B4-BE49-F238E27FC236}">
                <a16:creationId xmlns:a16="http://schemas.microsoft.com/office/drawing/2014/main" id="{A1F39DB0-7CE4-FC53-318A-69273B6F3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4" b="108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1B609-9E3D-4986-8CC1-0805B587B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3449" y="1485901"/>
            <a:ext cx="7785100" cy="1333499"/>
          </a:xfrm>
        </p:spPr>
        <p:txBody>
          <a:bodyPr>
            <a:normAutofit fontScale="90000"/>
          </a:bodyPr>
          <a:lstStyle/>
          <a:p>
            <a:r>
              <a:rPr lang="ru-RU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«Я расту»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D2686B-198E-4F6B-812E-FD97E59B6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4394201"/>
            <a:ext cx="5448299" cy="1816100"/>
          </a:xfrm>
        </p:spPr>
        <p:txBody>
          <a:bodyPr>
            <a:normAutofit/>
          </a:bodyPr>
          <a:lstStyle/>
          <a:p>
            <a:r>
              <a:rPr lang="ru-RU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</a:p>
          <a:p>
            <a:r>
              <a:rPr lang="ru-RU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Ляховская Л.А.</a:t>
            </a:r>
          </a:p>
        </p:txBody>
      </p:sp>
      <p:pic>
        <p:nvPicPr>
          <p:cNvPr id="7" name="Рисунок 6" descr="Pinterest">
            <a:extLst>
              <a:ext uri="{FF2B5EF4-FFF2-40B4-BE49-F238E27FC236}">
                <a16:creationId xmlns:a16="http://schemas.microsoft.com/office/drawing/2014/main" id="{98C7E336-C774-44A2-BC25-22355423EA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9404032" y="3429000"/>
            <a:ext cx="2279968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4F4E4-623D-4A0B-9E12-A77DE434E424}"/>
              </a:ext>
            </a:extLst>
          </p:cNvPr>
          <p:cNvSpPr txBox="1"/>
          <p:nvPr/>
        </p:nvSpPr>
        <p:spPr>
          <a:xfrm>
            <a:off x="4662684" y="450568"/>
            <a:ext cx="2309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Школа 2025</a:t>
            </a:r>
          </a:p>
        </p:txBody>
      </p:sp>
    </p:spTree>
    <p:extLst>
      <p:ext uri="{BB962C8B-B14F-4D97-AF65-F5344CB8AC3E}">
        <p14:creationId xmlns:p14="http://schemas.microsoft.com/office/powerpoint/2010/main" val="312640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7315E7-4A62-4012-84C5-9D3DFEFEF558}"/>
              </a:ext>
            </a:extLst>
          </p:cNvPr>
          <p:cNvSpPr/>
          <p:nvPr/>
        </p:nvSpPr>
        <p:spPr>
          <a:xfrm>
            <a:off x="1701800" y="1305341"/>
            <a:ext cx="8788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У детей 6-ой группы возникали трудности в понимании и осознании содержания изменений поведения, собственного тела.</a:t>
            </a:r>
            <a:r>
              <a:rPr lang="ru-RU" dirty="0">
                <a:solidFill>
                  <a:srgbClr val="00B0F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Также у некоторых воспитанников группы частично или полностью отсутствует интерес к физической культуре и любопытство к изменениям в теле и поведении. Причины могут быть разные:</a:t>
            </a:r>
            <a:endParaRPr lang="ru-RU" sz="1600" dirty="0">
              <a:latin typeface="Calibri" panose="020F050202020403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342900" marR="114300" lvl="0" indent="-342900">
              <a:spcAft>
                <a:spcPts val="0"/>
              </a:spcAft>
              <a:buSzPts val="10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недостаточно времени на разъяснение и пояснения изменений в поведении и собственном теле;</a:t>
            </a:r>
            <a:endParaRPr lang="ru-RU" sz="1600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marR="114300" lvl="0" indent="-342900">
              <a:spcAft>
                <a:spcPts val="0"/>
              </a:spcAft>
              <a:buSzPts val="10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интерес к физической культуре подменяется просмотром телевизора и компьютерными играми.</a:t>
            </a:r>
            <a:endParaRPr lang="ru-RU" sz="1600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В свою очередь деятельность в проекте «Я расту» открывает и объясняет ребенку природу, основы жизни в обществе, мир человеческих чувств и взаимоотношений. С помощью тематических бесед, игр, творческой деятельности можно развивать мышление и воображение ребенка, обогащать и обобщать его эмоции. В основном этапе проекта дети знакомятся с особенностями свойственные их возрасту, закрепляют значение физической культуры в жизни человека, знания о витаминах и полезных продуктов питания, понимают функциональные свойства частей человеческого тела,.</a:t>
            </a:r>
            <a:endParaRPr lang="ru-RU" sz="1600" dirty="0">
              <a:effectLst/>
              <a:latin typeface="Calibri" panose="020F050202020403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764A7C-6F18-4BEF-B2E3-45EC060D9F84}"/>
              </a:ext>
            </a:extLst>
          </p:cNvPr>
          <p:cNvSpPr/>
          <p:nvPr/>
        </p:nvSpPr>
        <p:spPr>
          <a:xfrm>
            <a:off x="1701800" y="843676"/>
            <a:ext cx="4521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ru-RU" sz="24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Актуальность</a:t>
            </a:r>
            <a:r>
              <a:rPr lang="ru-RU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525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проекта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8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1455FE9-F39C-4244-83C1-156721895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233498"/>
              </p:ext>
            </p:extLst>
          </p:nvPr>
        </p:nvGraphicFramePr>
        <p:xfrm>
          <a:off x="1166495" y="654685"/>
          <a:ext cx="9859010" cy="1009015"/>
        </p:xfrm>
        <a:graphic>
          <a:graphicData uri="http://schemas.openxmlformats.org/drawingml/2006/table">
            <a:tbl>
              <a:tblPr bandRow="1"/>
              <a:tblGrid>
                <a:gridCol w="2720523">
                  <a:extLst>
                    <a:ext uri="{9D8B030D-6E8A-4147-A177-3AD203B41FA5}">
                      <a16:colId xmlns:a16="http://schemas.microsoft.com/office/drawing/2014/main" val="792281530"/>
                    </a:ext>
                  </a:extLst>
                </a:gridCol>
                <a:gridCol w="7138487">
                  <a:extLst>
                    <a:ext uri="{9D8B030D-6E8A-4147-A177-3AD203B41FA5}">
                      <a16:colId xmlns:a16="http://schemas.microsoft.com/office/drawing/2014/main" val="1117994594"/>
                    </a:ext>
                  </a:extLst>
                </a:gridCol>
              </a:tblGrid>
              <a:tr h="1009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Цель проекта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10160" marB="0"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NSimSun" panose="02010609030101010101" pitchFamily="49" charset="-122"/>
                          <a:cs typeface="Arial" panose="020B0604020202020204" pitchFamily="34" charset="0"/>
                        </a:rPr>
                        <a:t>Формирование представления об изменениях своего тела и значении здорового образа жизни посредством проведения НОД, игровой, творческой и практической деятельности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677166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EB386A-F978-427B-912A-40E709142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843087"/>
            <a:ext cx="57150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2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551551-7B7F-4894-9911-B68EF839730A}"/>
              </a:ext>
            </a:extLst>
          </p:cNvPr>
          <p:cNvSpPr/>
          <p:nvPr/>
        </p:nvSpPr>
        <p:spPr>
          <a:xfrm>
            <a:off x="279400" y="772983"/>
            <a:ext cx="11633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Задачи для педагога:</a:t>
            </a:r>
            <a:endParaRPr lang="ru-RU" b="1" dirty="0">
              <a:latin typeface="Calibri" panose="020F050202020403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Дать первичное представление об изменениях своего тела;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Активизировать познавательный интерес к своему организму и его возможностям;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Создать условия для формирования у детей представлений об отношение к собственному здоровью, как единому целому;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Продолжить знакомства с частями тела и органами чувств человека;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Воспитывать потребность вести здоровый образ жизни;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Воспитывать потребность в соблюдении режима питания, употребления в пищу овощей и фруктов, других полезных продуктов;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Расширять представления о важности сна, гигиенических процедур, закаливания;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Развивать познавательную активность посредством игровой, трудовой и практической деятельности;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Развивать творческие способности детей дошкольного возраста.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Задачи для воспитанников:</a:t>
            </a:r>
            <a:endParaRPr lang="ru-RU" b="1" dirty="0">
              <a:latin typeface="Calibri" panose="020F050202020403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Узнать об имениях в своем теле;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pPr marL="342900" lvl="0" indent="-342900">
              <a:buSzPts val="1200"/>
              <a:buFont typeface="Noto Sans Symbols"/>
              <a:buChar char="●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Noto Sans Symbols"/>
              </a:rPr>
              <a:t>Соблюдать режим дня и питания;</a:t>
            </a:r>
            <a:endParaRPr lang="ru-RU" dirty="0">
              <a:latin typeface="Calibri" panose="020F0502020204030204" pitchFamily="34" charset="0"/>
              <a:ea typeface="NSimSun" panose="02010609030101010101" pitchFamily="49" charset="-122"/>
              <a:cs typeface="Noto Sans Symbols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Узнать об влиянии образа жизни на здоровье.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691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B6EE95-49FD-4E93-A1E2-28D5E6A7D6BF}"/>
              </a:ext>
            </a:extLst>
          </p:cNvPr>
          <p:cNvSpPr/>
          <p:nvPr/>
        </p:nvSpPr>
        <p:spPr>
          <a:xfrm>
            <a:off x="2086312" y="628134"/>
            <a:ext cx="80193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В ходе проекта дети участвовали в беседах по теме проекта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5BA884-5F02-436A-9EFD-156A38546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831" y="1368873"/>
            <a:ext cx="5730737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5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FC555F-76F5-4E17-B41D-4D86B8F039D2}"/>
              </a:ext>
            </a:extLst>
          </p:cNvPr>
          <p:cNvSpPr/>
          <p:nvPr/>
        </p:nvSpPr>
        <p:spPr>
          <a:xfrm>
            <a:off x="2906986" y="590034"/>
            <a:ext cx="6378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NSimSun" panose="02010609030101010101" pitchFamily="49" charset="-122"/>
              </a:rPr>
              <a:t>Просмотрели видеоматериалы по теме проекта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FFC5F5-F8E3-4808-BBBD-D71262B7E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32" y="1450975"/>
            <a:ext cx="5011668" cy="37587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E4BC68-1914-4ACF-AF4E-7487408CC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450975"/>
            <a:ext cx="5011668" cy="37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881776-E5F8-487F-B93A-83960EE63515}"/>
              </a:ext>
            </a:extLst>
          </p:cNvPr>
          <p:cNvSpPr/>
          <p:nvPr/>
        </p:nvSpPr>
        <p:spPr>
          <a:xfrm>
            <a:off x="2661213" y="678934"/>
            <a:ext cx="6869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Сделали коллективную тематическую аппликацию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595484-3DDF-48C9-9D1B-6164BDAADE1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7" y="1140599"/>
            <a:ext cx="2813685" cy="375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25A076-A882-4462-AF32-6DBFB6C2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002" y="1138341"/>
            <a:ext cx="2816596" cy="3755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8F1B43-932F-4C75-9F1E-56D6BFBA457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95" y="1361638"/>
            <a:ext cx="4656454" cy="3308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4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7E3835-9165-4619-A9E8-4D234B474888}"/>
              </a:ext>
            </a:extLst>
          </p:cNvPr>
          <p:cNvSpPr/>
          <p:nvPr/>
        </p:nvSpPr>
        <p:spPr>
          <a:xfrm>
            <a:off x="2597317" y="628134"/>
            <a:ext cx="6997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Знакомились и узнали множество тематических игр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10450-4A0C-47F1-B7F0-0A80BE4A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11557"/>
            <a:ext cx="3436868" cy="25776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5D5371-984E-4DA0-A3A2-3F557834A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387" y="1484273"/>
            <a:ext cx="2572847" cy="3432220"/>
          </a:xfrm>
          <a:prstGeom prst="rect">
            <a:avLst/>
          </a:prstGeom>
        </p:spPr>
      </p:pic>
      <p:pic>
        <p:nvPicPr>
          <p:cNvPr id="2050" name="Picture 2" descr="Части тела на русском языке! | Instagram">
            <a:extLst>
              <a:ext uri="{FF2B5EF4-FFF2-40B4-BE49-F238E27FC236}">
                <a16:creationId xmlns:a16="http://schemas.microsoft.com/office/drawing/2014/main" id="{BAC3D9EE-4FC6-484A-AF97-47969097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77" y="1771632"/>
            <a:ext cx="1600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Части тела | karpachoff.com">
            <a:extLst>
              <a:ext uri="{FF2B5EF4-FFF2-40B4-BE49-F238E27FC236}">
                <a16:creationId xmlns:a16="http://schemas.microsoft.com/office/drawing/2014/main" id="{029D249E-E8DA-4B04-8AB4-F690E504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77" y="1911557"/>
            <a:ext cx="1719214" cy="24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672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4CE0ED-6D85-4657-82D7-03165DE0FA06}"/>
              </a:ext>
            </a:extLst>
          </p:cNvPr>
          <p:cNvSpPr/>
          <p:nvPr/>
        </p:nvSpPr>
        <p:spPr>
          <a:xfrm>
            <a:off x="1397000" y="714603"/>
            <a:ext cx="939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Итоги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Дети узнали о возрастных особенностях, продуктах питания, и их полезных свойствах.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У детей сформировались представление о здоровье и здоровом питании, желание вести здоровый образ жизни.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Повысился уровень коммуникации и сплоченности в группе.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Arial" panose="020B0604020202020204" pitchFamily="34" charset="0"/>
              </a:rPr>
              <a:t>Дети закрепили знания о частях тела и их функциональных свойствах с помощью игровой деятельности. </a:t>
            </a:r>
            <a:endParaRPr lang="ru-RU" sz="2400" dirty="0">
              <a:effectLst/>
              <a:latin typeface="Calibri" panose="020F050202020403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C7319B-3C08-4BBB-8F15-30740E26D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2838261"/>
            <a:ext cx="4953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8645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</TotalTime>
  <Words>400</Words>
  <Application>Microsoft Office PowerPoint</Application>
  <PresentationFormat>Широкоэкранный</PresentationFormat>
  <Paragraphs>32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Noto Sans Symbols</vt:lpstr>
      <vt:lpstr>Times New Roman</vt:lpstr>
      <vt:lpstr>Ретро</vt:lpstr>
      <vt:lpstr>Проект «Я расту»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«Я расту»</dc:title>
  <dc:creator>Kate</dc:creator>
  <cp:lastModifiedBy>Георгий Ляховский</cp:lastModifiedBy>
  <cp:revision>4</cp:revision>
  <dcterms:created xsi:type="dcterms:W3CDTF">2024-01-14T22:05:44Z</dcterms:created>
  <dcterms:modified xsi:type="dcterms:W3CDTF">2024-08-18T10:07:48Z</dcterms:modified>
</cp:coreProperties>
</file>