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60" r:id="rId6"/>
    <p:sldId id="262" r:id="rId7"/>
    <p:sldId id="263" r:id="rId8"/>
    <p:sldId id="265" r:id="rId9"/>
    <p:sldId id="266" r:id="rId10"/>
    <p:sldId id="281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77" r:id="rId21"/>
    <p:sldId id="278" r:id="rId22"/>
    <p:sldId id="279" r:id="rId23"/>
    <p:sldId id="283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84946" autoAdjust="0"/>
  </p:normalViewPr>
  <p:slideViewPr>
    <p:cSldViewPr>
      <p:cViewPr varScale="1">
        <p:scale>
          <a:sx n="61" d="100"/>
          <a:sy n="61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50601558_57-sportishka-com-p-krasnaya-ploshchad-kreml-krasivo-foto-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slide-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038600" cy="302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main_549639_origin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49773" y="3143248"/>
            <a:ext cx="509422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Спасская башня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lide-11.jpg"/>
          <p:cNvPicPr>
            <a:picLocks noGrp="1" noChangeAspect="1"/>
          </p:cNvPicPr>
          <p:nvPr>
            <p:ph idx="1"/>
          </p:nvPr>
        </p:nvPicPr>
        <p:blipFill>
          <a:blip r:embed="rId2"/>
          <a:srcRect t="21466" r="47636" b="7506"/>
          <a:stretch>
            <a:fillRect/>
          </a:stretch>
        </p:blipFill>
        <p:spPr>
          <a:xfrm>
            <a:off x="1643042" y="1000108"/>
            <a:ext cx="5695391" cy="5643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Троицкая башня и башня Кутафья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a83d3a2a17bf9bc87fc415993e2a17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143767" cy="535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Боровицкая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башня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-9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74" t="10417" r="53547" b="4349"/>
          <a:stretch>
            <a:fillRect/>
          </a:stretch>
        </p:blipFill>
        <p:spPr>
          <a:xfrm>
            <a:off x="2714612" y="857232"/>
            <a:ext cx="3786214" cy="5698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Тайницкая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башня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lide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7439" t="23044" r="52365" b="5927"/>
          <a:stretch>
            <a:fillRect/>
          </a:stretch>
        </p:blipFill>
        <p:spPr>
          <a:xfrm>
            <a:off x="2500298" y="928670"/>
            <a:ext cx="4286280" cy="567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Безымянные башни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-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127" t="26288" r="58304" b="7666"/>
          <a:stretch>
            <a:fillRect/>
          </a:stretch>
        </p:blipFill>
        <p:spPr>
          <a:xfrm>
            <a:off x="642910" y="1285860"/>
            <a:ext cx="3643338" cy="5369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slide-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4729" t="24622" r="9803" b="4349"/>
          <a:stretch>
            <a:fillRect/>
          </a:stretch>
        </p:blipFill>
        <p:spPr>
          <a:xfrm>
            <a:off x="4857752" y="1285860"/>
            <a:ext cx="3643338" cy="539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Соборная площадь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a3323e3b78d1cc5a48fbc3fe8ecbd775.jpeg"/>
          <p:cNvPicPr>
            <a:picLocks noGrp="1" noChangeAspect="1"/>
          </p:cNvPicPr>
          <p:nvPr>
            <p:ph idx="1"/>
          </p:nvPr>
        </p:nvPicPr>
        <p:blipFill>
          <a:blip r:embed="rId2"/>
          <a:srcRect b="13750"/>
          <a:stretch>
            <a:fillRect/>
          </a:stretch>
        </p:blipFill>
        <p:spPr>
          <a:xfrm>
            <a:off x="214282" y="714356"/>
            <a:ext cx="8473002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Царь-колокол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63118100_51-mykaleidoscope-ru-p-tsar-kolokol-moskovskii-kreml-instagram-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714356"/>
            <a:ext cx="4429156" cy="5905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Царь-пушка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ar-pushka-kreml-mosk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8133979" cy="5411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b46276407181503e2a67833aed024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19" y="214290"/>
            <a:ext cx="804716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gnum_picture_14600715501003416_nor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1" y="0"/>
            <a:ext cx="912468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ce3ce0a15e9f9731a58602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214290"/>
            <a:ext cx="6096041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4" descr="cms-image-0000194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3357562"/>
            <a:ext cx="5000660" cy="333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ac1b7be-eeab-4e74-9168-3ec83f3822e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67294" cy="3725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1993-post-1-post-pochetnogo-karaula-dvoe-chasovyh-v-rossii-perenesyon-ot-mavzoleya-lenina-k-mogile-neizvestnogo-soldata-v-aleksandrovskom-sadu-ryadom-s-kremlem-2048x13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36329" y="3571876"/>
            <a:ext cx="4930390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vzoley_lenina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072098" cy="337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092689-a9b4e94df0968c2ae3d70d8fe8bd78f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20" y="3143248"/>
            <a:ext cx="5110170" cy="340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Lh7ebWdaz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382058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650684129_48-sportishka-com-p-krasnaya-ploshchad-moskva-dostoprimechatel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2262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1780cb880c694095f653128582029b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in_549639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dk9MOxOdw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57478"/>
            <a:ext cx="9144000" cy="9215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c7c395be964eaa5aa5862d917d838d094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343" t="2080" r="47656" b="52166"/>
          <a:stretch>
            <a:fillRect/>
          </a:stretch>
        </p:blipFill>
        <p:spPr>
          <a:xfrm>
            <a:off x="3844553" y="3214685"/>
            <a:ext cx="5299447" cy="364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5" descr="c7c395be964eaa5aa5862d917d838d094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6442" t="53034"/>
          <a:stretch>
            <a:fillRect/>
          </a:stretch>
        </p:blipFill>
        <p:spPr>
          <a:xfrm>
            <a:off x="0" y="0"/>
            <a:ext cx="5096264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828d1bd6aa3c01e483fa60f0e3220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em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</Words>
  <PresentationFormat>Экран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Спасская башня</vt:lpstr>
      <vt:lpstr>Троицкая башня и башня Кутафья</vt:lpstr>
      <vt:lpstr>Боровицкая башня</vt:lpstr>
      <vt:lpstr>Тайницкая башня</vt:lpstr>
      <vt:lpstr>Безымянные башни</vt:lpstr>
      <vt:lpstr>Соборная площадь </vt:lpstr>
      <vt:lpstr>Царь-колокол</vt:lpstr>
      <vt:lpstr>Царь-пушка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2023-11-14T07:55:29Z</dcterms:created>
  <dcterms:modified xsi:type="dcterms:W3CDTF">2023-11-14T13:43:30Z</dcterms:modified>
</cp:coreProperties>
</file>