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66" r:id="rId6"/>
    <p:sldId id="265" r:id="rId7"/>
    <p:sldId id="275" r:id="rId8"/>
    <p:sldId id="267" r:id="rId9"/>
    <p:sldId id="268" r:id="rId10"/>
    <p:sldId id="269" r:id="rId11"/>
    <p:sldId id="270" r:id="rId12"/>
    <p:sldId id="271" r:id="rId13"/>
    <p:sldId id="272" r:id="rId14"/>
    <p:sldId id="273" r:id="rId15"/>
    <p:sldId id="274"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1" name="Рисунок 10"/>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56"/>
          <a:stretch/>
        </p:blipFill>
        <p:spPr>
          <a:xfrm rot="10800000" flipV="1">
            <a:off x="102513" y="5661244"/>
            <a:ext cx="8938973" cy="1080123"/>
          </a:xfrm>
          <a:prstGeom prst="rect">
            <a:avLst/>
          </a:prstGeom>
        </p:spPr>
      </p:pic>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56"/>
          <a:stretch/>
        </p:blipFill>
        <p:spPr>
          <a:xfrm rot="10800000">
            <a:off x="114297" y="116633"/>
            <a:ext cx="8938973" cy="1080123"/>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95"/>
          <a:stretch/>
        </p:blipFill>
        <p:spPr>
          <a:xfrm rot="16200000" flipH="1">
            <a:off x="5466679" y="3082768"/>
            <a:ext cx="6480722" cy="69246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95"/>
          <a:stretch/>
        </p:blipFill>
        <p:spPr>
          <a:xfrm rot="5400000">
            <a:off x="-2779830" y="3082769"/>
            <a:ext cx="6480722" cy="692463"/>
          </a:xfrm>
          <a:prstGeom prst="rect">
            <a:avLst/>
          </a:prstGeom>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83365-ED7E-4D7B-B1CF-D765C1476873}" type="slidenum">
              <a:rPr lang="ru-RU" smtClean="0"/>
              <a:pPr/>
              <a:t>‹#›</a:t>
            </a:fld>
            <a:endParaRPr lang="ru-RU"/>
          </a:p>
        </p:txBody>
      </p:sp>
      <p:sp>
        <p:nvSpPr>
          <p:cNvPr id="7" name="Рамка 6"/>
          <p:cNvSpPr/>
          <p:nvPr userDrawn="1"/>
        </p:nvSpPr>
        <p:spPr>
          <a:xfrm>
            <a:off x="0" y="0"/>
            <a:ext cx="9144000" cy="6858000"/>
          </a:xfrm>
          <a:prstGeom prst="frame">
            <a:avLst>
              <a:gd name="adj1" fmla="val 213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159362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568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0505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7F02572-548E-4D98-A304-DA2A45008C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35849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700E05E-8813-41B2-9046-3ABB75AE570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61019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F5A451D-A7C6-4D60-8CFF-B08F9D20AE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415924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98B3E70A-12BF-4F76-AC3C-41553188589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73279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es-ES">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DC357A77-EEC5-4E68-B28B-6663551DD0C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2868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es-ES">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E5C11CC-81A4-45B0-98D0-79296FEEE97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883246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es-ES">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BCFE17B5-407E-47F4-8689-55309989D0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471973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2DDC904-D72D-4848-BCA6-F9CDC09F7BB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8935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95"/>
          <a:stretch/>
        </p:blipFill>
        <p:spPr>
          <a:xfrm rot="5400000">
            <a:off x="-2779830" y="3082769"/>
            <a:ext cx="6480722" cy="692463"/>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83365-ED7E-4D7B-B1CF-D765C1476873}" type="slidenum">
              <a:rPr lang="ru-RU" smtClean="0"/>
              <a:pPr/>
              <a:t>‹#›</a:t>
            </a:fld>
            <a:endParaRPr lang="ru-RU"/>
          </a:p>
        </p:txBody>
      </p:sp>
      <p:sp>
        <p:nvSpPr>
          <p:cNvPr id="8" name="Рамка 7"/>
          <p:cNvSpPr/>
          <p:nvPr userDrawn="1"/>
        </p:nvSpPr>
        <p:spPr>
          <a:xfrm>
            <a:off x="0" y="0"/>
            <a:ext cx="9144000" cy="6858000"/>
          </a:xfrm>
          <a:prstGeom prst="frame">
            <a:avLst>
              <a:gd name="adj1" fmla="val 157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xmlns="" val="1646509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AB17D483-6F28-4268-8413-255C1B10557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633542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B94138F0-53A0-42EF-9BB1-7DBAC607D28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337129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414171D3-3261-41A5-B120-D8C5AEC0B18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290923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7F02572-548E-4D98-A304-DA2A45008C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801598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700E05E-8813-41B2-9046-3ABB75AE570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41578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F5A451D-A7C6-4D60-8CFF-B08F9D20AE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410446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98B3E70A-12BF-4F76-AC3C-41553188589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4182993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es-ES">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DC357A77-EEC5-4E68-B28B-6663551DD0C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495839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es-ES">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E5C11CC-81A4-45B0-98D0-79296FEEE97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439313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es-ES">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BCFE17B5-407E-47F4-8689-55309989D0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94071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1388150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2DDC904-D72D-4848-BCA6-F9CDC09F7BB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522335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AB17D483-6F28-4268-8413-255C1B10557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835102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B94138F0-53A0-42EF-9BB1-7DBAC607D28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897959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414171D3-3261-41A5-B120-D8C5AEC0B18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98212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7F02572-548E-4D98-A304-DA2A45008C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532723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700E05E-8813-41B2-9046-3ABB75AE570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4058830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F5A451D-A7C6-4D60-8CFF-B08F9D20AE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411579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98B3E70A-12BF-4F76-AC3C-41553188589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3419230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es-ES">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DC357A77-EEC5-4E68-B28B-6663551DD0C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4140626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es-ES">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E5C11CC-81A4-45B0-98D0-79296FEEE97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403977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513739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es-ES">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BCFE17B5-407E-47F4-8689-55309989D0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348496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2DDC904-D72D-4848-BCA6-F9CDC09F7BB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2812985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es-ES">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AB17D483-6F28-4268-8413-255C1B10557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187175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B94138F0-53A0-42EF-9BB1-7DBAC607D28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068284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es-ES">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414171D3-3261-41A5-B120-D8C5AEC0B18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xmlns="" val="136669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52345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41441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92029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190565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D12E5C-521C-4D28-BA37-44B75E83B91F}" type="datetimeFigureOut">
              <a:rPr lang="ru-RU" smtClean="0"/>
              <a:pPr/>
              <a:t>10.01.2024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02217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12E5C-521C-4D28-BA37-44B75E83B91F}" type="datetimeFigureOut">
              <a:rPr lang="ru-RU" smtClean="0"/>
              <a:pPr/>
              <a:t>10.01.2024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83365-ED7E-4D7B-B1CF-D765C1476873}" type="slidenum">
              <a:rPr lang="ru-RU" smtClean="0"/>
              <a:pPr/>
              <a:t>‹#›</a:t>
            </a:fld>
            <a:endParaRPr lang="ru-RU"/>
          </a:p>
        </p:txBody>
      </p:sp>
    </p:spTree>
    <p:extLst>
      <p:ext uri="{BB962C8B-B14F-4D97-AF65-F5344CB8AC3E}">
        <p14:creationId xmlns:p14="http://schemas.microsoft.com/office/powerpoint/2010/main" xmlns="" val="276321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0815608-588A-43C1-8C16-229B11B87FED}" type="slidenum">
              <a:rPr lang="es-ES">
                <a:solidFill>
                  <a:srgbClr val="000000"/>
                </a:solidFill>
              </a:rPr>
              <a:pPr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xmlns="" val="94714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0815608-588A-43C1-8C16-229B11B87FED}" type="slidenum">
              <a:rPr lang="es-ES">
                <a:solidFill>
                  <a:srgbClr val="000000"/>
                </a:solidFill>
              </a:rPr>
              <a:pPr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xmlns="" val="3041827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0815608-588A-43C1-8C16-229B11B87FED}" type="slidenum">
              <a:rPr lang="es-ES">
                <a:solidFill>
                  <a:srgbClr val="000000"/>
                </a:solidFill>
              </a:rPr>
              <a:pPr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xmlns="" val="41052446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1240638"/>
            <a:ext cx="6190456" cy="2505821"/>
          </a:xfrm>
        </p:spPr>
        <p:txBody>
          <a:bodyPr>
            <a:noAutofit/>
          </a:bodyPr>
          <a:lstStyle/>
          <a:p>
            <a:r>
              <a:rPr lang="ru-RU" b="1" dirty="0" smtClean="0">
                <a:solidFill>
                  <a:srgbClr val="00B050"/>
                </a:solidFill>
                <a:latin typeface="DisneyPark" pitchFamily="65" charset="-52"/>
              </a:rPr>
              <a:t/>
            </a:r>
            <a:br>
              <a:rPr lang="ru-RU" b="1" dirty="0" smtClean="0">
                <a:solidFill>
                  <a:srgbClr val="00B050"/>
                </a:solidFill>
                <a:latin typeface="DisneyPark" pitchFamily="65" charset="-52"/>
              </a:rPr>
            </a:br>
            <a:r>
              <a:rPr lang="ru-RU" b="1" dirty="0" smtClean="0">
                <a:solidFill>
                  <a:srgbClr val="00B050"/>
                </a:solidFill>
                <a:latin typeface="DisneyPark" pitchFamily="65" charset="-52"/>
              </a:rPr>
              <a:t>      «Рябина»</a:t>
            </a:r>
            <a:endParaRPr lang="ru-RU" b="1" dirty="0">
              <a:solidFill>
                <a:srgbClr val="00B050"/>
              </a:solidFill>
              <a:latin typeface="DisneyPark" pitchFamily="65" charset="-5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284984"/>
            <a:ext cx="3144563" cy="23597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77702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a:t>7. Рябина спеет тогда, когда все деревья начинают менять свой зеленый наряд на желтый, поэтому для лепки листьев используйте и зеленый, и оранжевый пластилин. Скатайте множество небольших ромбиков.</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484784"/>
            <a:ext cx="6912768" cy="5184576"/>
          </a:xfrm>
          <a:prstGeom prst="rect">
            <a:avLst/>
          </a:prstGeom>
        </p:spPr>
      </p:pic>
    </p:spTree>
    <p:extLst>
      <p:ext uri="{BB962C8B-B14F-4D97-AF65-F5344CB8AC3E}">
        <p14:creationId xmlns:p14="http://schemas.microsoft.com/office/powerpoint/2010/main" xmlns="" val="1902566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8. Налепите листики на веточку.</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143000"/>
            <a:ext cx="7056784" cy="5292588"/>
          </a:xfrm>
          <a:prstGeom prst="rect">
            <a:avLst/>
          </a:prstGeom>
        </p:spPr>
      </p:pic>
    </p:spTree>
    <p:extLst>
      <p:ext uri="{BB962C8B-B14F-4D97-AF65-F5344CB8AC3E}">
        <p14:creationId xmlns:p14="http://schemas.microsoft.com/office/powerpoint/2010/main" xmlns="" val="2723639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9. Стекой прорисуйте рисунок – прожилки на листьях.</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9599" y="1455787"/>
            <a:ext cx="7224802" cy="5418601"/>
          </a:xfrm>
          <a:prstGeom prst="rect">
            <a:avLst/>
          </a:prstGeom>
        </p:spPr>
      </p:pic>
    </p:spTree>
    <p:extLst>
      <p:ext uri="{BB962C8B-B14F-4D97-AF65-F5344CB8AC3E}">
        <p14:creationId xmlns:p14="http://schemas.microsoft.com/office/powerpoint/2010/main" xmlns="" val="3429645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10. Оформите таким образом каждый листочек.</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367391"/>
            <a:ext cx="7320812" cy="5490609"/>
          </a:xfrm>
          <a:prstGeom prst="rect">
            <a:avLst/>
          </a:prstGeom>
        </p:spPr>
      </p:pic>
    </p:spTree>
    <p:extLst>
      <p:ext uri="{BB962C8B-B14F-4D97-AF65-F5344CB8AC3E}">
        <p14:creationId xmlns:p14="http://schemas.microsoft.com/office/powerpoint/2010/main" xmlns="" val="2670898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365104"/>
            <a:ext cx="5832475" cy="2160587"/>
          </a:xfrm>
        </p:spPr>
        <p:txBody>
          <a:bodyPr>
            <a:normAutofit/>
          </a:bodyPr>
          <a:lstStyle/>
          <a:p>
            <a:pPr marL="0" indent="0">
              <a:buNone/>
            </a:pPr>
            <a:r>
              <a:rPr lang="ru-RU" dirty="0"/>
              <a:t>Дрозд, снегирь, другая птица,</a:t>
            </a:r>
            <a:br>
              <a:rPr lang="ru-RU" dirty="0"/>
            </a:br>
            <a:r>
              <a:rPr lang="ru-RU" dirty="0"/>
              <a:t>Могут ею угоститься,</a:t>
            </a:r>
            <a:br>
              <a:rPr lang="ru-RU" dirty="0"/>
            </a:br>
            <a:r>
              <a:rPr lang="ru-RU" dirty="0"/>
              <a:t>Как усилится мороз,</a:t>
            </a:r>
            <a:br>
              <a:rPr lang="ru-RU" dirty="0"/>
            </a:br>
            <a:r>
              <a:rPr lang="ru-RU" dirty="0"/>
              <a:t>Возрастёт на пищу спрос.</a:t>
            </a:r>
          </a:p>
        </p:txBody>
      </p:sp>
    </p:spTree>
    <p:extLst>
      <p:ext uri="{BB962C8B-B14F-4D97-AF65-F5344CB8AC3E}">
        <p14:creationId xmlns:p14="http://schemas.microsoft.com/office/powerpoint/2010/main" xmlns="" val="2510934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04664"/>
            <a:ext cx="5328592" cy="6120680"/>
          </a:xfrm>
        </p:spPr>
        <p:txBody>
          <a:bodyPr>
            <a:normAutofit lnSpcReduction="10000"/>
          </a:bodyPr>
          <a:lstStyle/>
          <a:p>
            <a:pPr marL="0" indent="0" algn="just">
              <a:buNone/>
            </a:pPr>
            <a:r>
              <a:rPr lang="ru-RU" dirty="0"/>
              <a:t>Рябина – настоящая царица осеннего леса. Красные, яркие красавицы-гроздья видны издалека. Они привлекают внимание всего живого. Как мудро распорядилась природа, подарив нам эту красоту. Но не только броским нарядом привлекает это растение. Это лакомство для птиц, и, конечно же, полезный продукт для людей.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8933122" flipH="1">
            <a:off x="5490878" y="721272"/>
            <a:ext cx="4207102" cy="3120258"/>
          </a:xfrm>
          <a:prstGeom prst="rect">
            <a:avLst/>
          </a:prstGeom>
        </p:spPr>
      </p:pic>
    </p:spTree>
    <p:extLst>
      <p:ext uri="{BB962C8B-B14F-4D97-AF65-F5344CB8AC3E}">
        <p14:creationId xmlns:p14="http://schemas.microsoft.com/office/powerpoint/2010/main" xmlns="" val="2087063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sz="1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5" y="1142999"/>
            <a:ext cx="7320812" cy="5490609"/>
          </a:xfrm>
          <a:prstGeom prst="rect">
            <a:avLst/>
          </a:prstGeom>
        </p:spPr>
      </p:pic>
    </p:spTree>
    <p:extLst>
      <p:ext uri="{BB962C8B-B14F-4D97-AF65-F5344CB8AC3E}">
        <p14:creationId xmlns:p14="http://schemas.microsoft.com/office/powerpoint/2010/main" xmlns="" val="3921046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0"/>
            <a:ext cx="8928992" cy="1815882"/>
          </a:xfrm>
          <a:prstGeom prst="rect">
            <a:avLst/>
          </a:prstGeom>
          <a:noFill/>
        </p:spPr>
        <p:txBody>
          <a:bodyPr wrap="square" rtlCol="0">
            <a:spAutoFit/>
          </a:bodyPr>
          <a:lstStyle/>
          <a:p>
            <a:r>
              <a:rPr lang="ru-RU" sz="4000" b="1" spc="300" dirty="0" smtClean="0">
                <a:ln w="11430" cmpd="sng">
                  <a:solidFill>
                    <a:schemeClr val="accent1">
                      <a:tint val="10000"/>
                    </a:schemeClr>
                  </a:solidFill>
                  <a:prstDash val="solid"/>
                  <a:miter lim="800000"/>
                </a:ln>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8900000" scaled="1"/>
                  <a:tileRect/>
                </a:gradFill>
                <a:effectLst>
                  <a:glow rad="45500">
                    <a:schemeClr val="accent1">
                      <a:satMod val="220000"/>
                      <a:alpha val="35000"/>
                    </a:schemeClr>
                  </a:glow>
                  <a:outerShdw blurRad="38100" dist="38100" dir="2700000" algn="tl">
                    <a:srgbClr val="000000">
                      <a:alpha val="43137"/>
                    </a:srgbClr>
                  </a:outerShdw>
                </a:effectLst>
                <a:latin typeface="Verdana" pitchFamily="34" charset="0"/>
                <a:ea typeface="Verdana" pitchFamily="34" charset="0"/>
                <a:cs typeface="Verdana" pitchFamily="34" charset="0"/>
              </a:rPr>
              <a:t> </a:t>
            </a:r>
            <a:r>
              <a:rPr lang="ru-RU" dirty="0" smtClean="0"/>
              <a:t>1</a:t>
            </a:r>
            <a:r>
              <a:rPr lang="ru-RU" dirty="0"/>
              <a:t>. Лучше всего ветка рябины из пластилина будет смотреться в виде аппликации, поэтому подготовьте для работы соответствующий фон. Подойдет серый или голубой картон, ведь они похожи на оттенок неба. Но и другие цвета не запрещено использовать. Для лепки ягодок необходим алый пластилин, для веточек – коричневый, для листьев – зеленый и </a:t>
            </a:r>
            <a:r>
              <a:rPr lang="ru-RU" dirty="0" smtClean="0"/>
              <a:t>оранжевый.</a:t>
            </a:r>
            <a:endParaRPr lang="ru-RU" b="1" spc="300" dirty="0">
              <a:ln w="11430" cmpd="sng">
                <a:solidFill>
                  <a:schemeClr val="accent1">
                    <a:tint val="10000"/>
                  </a:schemeClr>
                </a:solidFill>
                <a:prstDash val="solid"/>
                <a:miter lim="800000"/>
              </a:ln>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lin ang="18900000" scaled="1"/>
                <a:tileRect/>
              </a:gradFill>
              <a:effectLst>
                <a:glow rad="45500">
                  <a:schemeClr val="accent1">
                    <a:satMod val="220000"/>
                    <a:alpha val="35000"/>
                  </a:schemeClr>
                </a:glow>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2" name="Скругленный прямоугольник 1"/>
          <p:cNvSpPr/>
          <p:nvPr/>
        </p:nvSpPr>
        <p:spPr>
          <a:xfrm>
            <a:off x="395536" y="1988840"/>
            <a:ext cx="7992888" cy="4464496"/>
          </a:xfrm>
          <a:prstGeom prst="roundRect">
            <a:avLst>
              <a:gd name="adj" fmla="val 6387"/>
            </a:avLst>
          </a:prstGeom>
          <a:solidFill>
            <a:schemeClr val="accent5">
              <a:alpha val="24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ru-RU" dirty="0" smtClean="0">
                <a:solidFill>
                  <a:schemeClr val="tx1">
                    <a:lumMod val="85000"/>
                    <a:lumOff val="15000"/>
                  </a:schemeClr>
                </a:solidFill>
              </a:rPr>
              <a:t>Текст слайда</a:t>
            </a:r>
            <a:endParaRPr lang="ru-RU" dirty="0">
              <a:solidFill>
                <a:schemeClr val="tx1">
                  <a:lumMod val="85000"/>
                  <a:lumOff val="1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6783" y="1967186"/>
            <a:ext cx="6464976" cy="4848732"/>
          </a:xfrm>
          <a:prstGeom prst="rect">
            <a:avLst/>
          </a:prstGeom>
        </p:spPr>
      </p:pic>
    </p:spTree>
    <p:extLst>
      <p:ext uri="{BB962C8B-B14F-4D97-AF65-F5344CB8AC3E}">
        <p14:creationId xmlns:p14="http://schemas.microsoft.com/office/powerpoint/2010/main" xmlns="" val="3782867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2. Скатайте из коричневого пластилина несколько длинных веточек, прикрепите их в верхней части аппликации.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412776"/>
            <a:ext cx="6624736" cy="4968552"/>
          </a:xfrm>
          <a:prstGeom prst="rect">
            <a:avLst/>
          </a:prstGeom>
        </p:spPr>
      </p:pic>
    </p:spTree>
    <p:extLst>
      <p:ext uri="{BB962C8B-B14F-4D97-AF65-F5344CB8AC3E}">
        <p14:creationId xmlns:p14="http://schemas.microsoft.com/office/powerpoint/2010/main" xmlns="" val="174565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3. Разомните в руках немного красного пластилина и, порвав его на мелкие части, скатайте небольшие ягодки.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3" y="1484783"/>
            <a:ext cx="6648060" cy="4986045"/>
          </a:xfrm>
          <a:prstGeom prst="rect">
            <a:avLst/>
          </a:prstGeom>
        </p:spPr>
      </p:pic>
    </p:spTree>
    <p:extLst>
      <p:ext uri="{BB962C8B-B14F-4D97-AF65-F5344CB8AC3E}">
        <p14:creationId xmlns:p14="http://schemas.microsoft.com/office/powerpoint/2010/main" xmlns="" val="404916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4. Налепите густо ягодки на картонное полотно чуть ниже веточки.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1340768"/>
            <a:ext cx="6960772" cy="5220579"/>
          </a:xfrm>
          <a:prstGeom prst="rect">
            <a:avLst/>
          </a:prstGeom>
        </p:spPr>
      </p:pic>
    </p:spTree>
    <p:extLst>
      <p:ext uri="{BB962C8B-B14F-4D97-AF65-F5344CB8AC3E}">
        <p14:creationId xmlns:p14="http://schemas.microsoft.com/office/powerpoint/2010/main" xmlns="" val="327998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5. Налепите на каждый шарик коричневую точку.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416046"/>
            <a:ext cx="7128792" cy="5346594"/>
          </a:xfrm>
          <a:prstGeom prst="rect">
            <a:avLst/>
          </a:prstGeom>
        </p:spPr>
      </p:pic>
    </p:spTree>
    <p:extLst>
      <p:ext uri="{BB962C8B-B14F-4D97-AF65-F5344CB8AC3E}">
        <p14:creationId xmlns:p14="http://schemas.microsoft.com/office/powerpoint/2010/main" xmlns="" val="2975655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TotalTime>
  <Words>242</Words>
  <Application>Microsoft Office PowerPoint</Application>
  <PresentationFormat>Экран (4:3)</PresentationFormat>
  <Paragraphs>13</Paragraphs>
  <Slides>13</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13</vt:i4>
      </vt:variant>
    </vt:vector>
  </HeadingPairs>
  <TitlesOfParts>
    <vt:vector size="17" baseType="lpstr">
      <vt:lpstr>Тема Office</vt:lpstr>
      <vt:lpstr>Diseño predeterminado</vt:lpstr>
      <vt:lpstr>1_Diseño predeterminado</vt:lpstr>
      <vt:lpstr>2_Diseño predeterminado</vt:lpstr>
      <vt:lpstr>       «Рябина»</vt:lpstr>
      <vt:lpstr>Слайд 2</vt:lpstr>
      <vt:lpstr>Слайд 3</vt:lpstr>
      <vt:lpstr>Слайд 4</vt:lpstr>
      <vt:lpstr>Слайд 5</vt:lpstr>
      <vt:lpstr>2. Скатайте из коричневого пластилина несколько длинных веточек, прикрепите их в верхней части аппликации.</vt:lpstr>
      <vt:lpstr>3. Разомните в руках немного красного пластилина и, порвав его на мелкие части, скатайте небольшие ягодки. </vt:lpstr>
      <vt:lpstr>4. Налепите густо ягодки на картонное полотно чуть ниже веточки.</vt:lpstr>
      <vt:lpstr>5. Налепите на каждый шарик коричневую точку.</vt:lpstr>
      <vt:lpstr>7. Рябина спеет тогда, когда все деревья начинают менять свой зеленый наряд на желтый, поэтому для лепки листьев используйте и зеленый, и оранжевый пластилин. Скатайте множество небольших ромбиков.</vt:lpstr>
      <vt:lpstr>8. Налепите листики на веточку.</vt:lpstr>
      <vt:lpstr>9. Стекой прорисуйте рисунок – прожилки на листьях.</vt:lpstr>
      <vt:lpstr>10. Оформите таким образом каждый листочек.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Тестопластика Рябина</dc:title>
  <dc:creator>Ольга</dc:creator>
  <cp:lastModifiedBy>User</cp:lastModifiedBy>
  <cp:revision>23</cp:revision>
  <dcterms:created xsi:type="dcterms:W3CDTF">2015-06-12T20:22:26Z</dcterms:created>
  <dcterms:modified xsi:type="dcterms:W3CDTF">2024-01-10T16:35:37Z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928726</vt:lpwstr>
  </property>
  <property fmtid="{D5CDD505-2E9C-101B-9397-08002B2CF9AE}" pid="3" name="NXPowerLiteSettings">
    <vt:lpwstr>F6000400038000</vt:lpwstr>
  </property>
  <property fmtid="{D5CDD505-2E9C-101B-9397-08002B2CF9AE}" pid="4" name="NXPowerLiteVersion">
    <vt:lpwstr>D4.3.1</vt:lpwstr>
  </property>
</Properties>
</file>