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73" r:id="rId2"/>
    <p:sldId id="257" r:id="rId3"/>
    <p:sldId id="256" r:id="rId4"/>
    <p:sldId id="272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5B7D2F0-EDBF-40C5-AB84-00FD433588DF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216653-C559-42B1-8A09-777F8F0268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6156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по литературному чтению во 2 классе на тему «Творчество </a:t>
            </a:r>
            <a:r>
              <a:rPr lang="ru-RU" dirty="0" err="1" smtClean="0"/>
              <a:t>Н.Н.Носова</a:t>
            </a:r>
            <a:r>
              <a:rPr lang="ru-RU" dirty="0" smtClean="0"/>
              <a:t>» (урок – игра)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770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Рисуночная викторина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368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1\Pictures\fötr-şapka_835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772816"/>
            <a:ext cx="3647356" cy="2005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697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3600" dirty="0" smtClean="0"/>
              <a:t>Живая шляпа»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140967"/>
            <a:ext cx="4041775" cy="2985195"/>
          </a:xfrm>
        </p:spPr>
        <p:txBody>
          <a:bodyPr/>
          <a:lstStyle/>
          <a:p>
            <a:endParaRPr lang="ru-RU"/>
          </a:p>
        </p:txBody>
      </p:sp>
      <p:pic>
        <p:nvPicPr>
          <p:cNvPr id="3076" name="Picture 4" descr="C:\Users\1\Pictures\karto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309634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Pictures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35" y="4149080"/>
            <a:ext cx="3312368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1813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1345035307_y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556792"/>
            <a:ext cx="2880319" cy="2390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«Огурцы»</a:t>
            </a:r>
            <a:endParaRPr lang="ru-RU" dirty="0"/>
          </a:p>
        </p:txBody>
      </p:sp>
      <p:pic>
        <p:nvPicPr>
          <p:cNvPr id="4099" name="Picture 3" descr="C:\Users\1\Pictures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220838" cy="2220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Pictures\VqicVfTDn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3312369" cy="3059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68975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Pictures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592288" cy="2449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«Мишкина каша»</a:t>
            </a:r>
            <a:endParaRPr lang="ru-RU" dirty="0"/>
          </a:p>
        </p:txBody>
      </p:sp>
      <p:pic>
        <p:nvPicPr>
          <p:cNvPr id="5123" name="Picture 3" descr="C:\Users\1\Pictures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628800"/>
            <a:ext cx="2899209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Pictures\1309499929_dac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4042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4132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«Телефон»</a:t>
            </a:r>
            <a:endParaRPr lang="ru-RU" dirty="0"/>
          </a:p>
        </p:txBody>
      </p:sp>
      <p:pic>
        <p:nvPicPr>
          <p:cNvPr id="6146" name="Picture 2" descr="C:\Users\1\Pictures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799"/>
            <a:ext cx="2252836" cy="2196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Pictures\tk_sob_large_239_07_10_10_03_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752528" cy="4464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\Pictures\black-powder-250x2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13" y="3825747"/>
            <a:ext cx="3175000" cy="2374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32006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«Тук-тук-тук»</a:t>
            </a:r>
            <a:endParaRPr lang="ru-RU" dirty="0"/>
          </a:p>
        </p:txBody>
      </p:sp>
      <p:pic>
        <p:nvPicPr>
          <p:cNvPr id="7170" name="Picture 2" descr="C:\Users\1\Pictures\246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1637158"/>
            <a:ext cx="4968552" cy="1719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Pictures\i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5146"/>
            <a:ext cx="2808313" cy="3492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Pictures\i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53897"/>
            <a:ext cx="3528392" cy="24953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11324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Весёлая ромашка.</a:t>
            </a:r>
            <a:endParaRPr lang="ru-RU" dirty="0"/>
          </a:p>
        </p:txBody>
      </p:sp>
      <p:pic>
        <p:nvPicPr>
          <p:cNvPr id="8194" name="Picture 2" descr="C:\Users\1\Pictures\post70218_img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348880"/>
            <a:ext cx="3822700" cy="3816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1800" b="1" i="1" dirty="0" smtClean="0"/>
              <a:t>Лепесток 1</a:t>
            </a:r>
            <a:r>
              <a:rPr lang="ru-RU" sz="1800" dirty="0" smtClean="0"/>
              <a:t>.Гунька, </a:t>
            </a:r>
            <a:r>
              <a:rPr lang="ru-RU" sz="1800" dirty="0" err="1" smtClean="0"/>
              <a:t>Знайка</a:t>
            </a:r>
            <a:r>
              <a:rPr lang="ru-RU" sz="1800" dirty="0" smtClean="0"/>
              <a:t>, Ворчун, Молчун, Авоська, </a:t>
            </a:r>
            <a:r>
              <a:rPr lang="ru-RU" sz="1800" dirty="0" err="1" smtClean="0"/>
              <a:t>Небоська</a:t>
            </a:r>
            <a:r>
              <a:rPr lang="ru-RU" sz="1800" dirty="0" smtClean="0"/>
              <a:t>, Винтик, </a:t>
            </a:r>
            <a:r>
              <a:rPr lang="ru-RU" sz="1800" dirty="0" err="1" smtClean="0"/>
              <a:t>Шпунтик</a:t>
            </a:r>
            <a:r>
              <a:rPr lang="ru-RU" sz="1800" dirty="0" smtClean="0"/>
              <a:t>, </a:t>
            </a:r>
            <a:r>
              <a:rPr lang="ru-RU" sz="1800" dirty="0" err="1" smtClean="0"/>
              <a:t>Растеряйка</a:t>
            </a:r>
            <a:r>
              <a:rPr lang="ru-RU" sz="1800" dirty="0" smtClean="0"/>
              <a:t>, тюбик, </a:t>
            </a:r>
            <a:r>
              <a:rPr lang="ru-RU" sz="1800" dirty="0" err="1" smtClean="0"/>
              <a:t>Пилюлькин</a:t>
            </a:r>
            <a:r>
              <a:rPr lang="ru-RU" sz="1800" dirty="0" smtClean="0"/>
              <a:t>, Пончик, </a:t>
            </a:r>
            <a:r>
              <a:rPr lang="ru-RU" sz="1800" dirty="0" err="1" smtClean="0"/>
              <a:t>Сиропчик</a:t>
            </a:r>
            <a:r>
              <a:rPr lang="ru-RU" sz="1800" dirty="0" smtClean="0"/>
              <a:t>, Торопыжка, </a:t>
            </a:r>
            <a:r>
              <a:rPr lang="ru-RU" sz="1800" dirty="0" err="1" smtClean="0"/>
              <a:t>Гусля</a:t>
            </a:r>
            <a:r>
              <a:rPr lang="ru-RU" sz="1800" dirty="0" smtClean="0"/>
              <a:t>, Кнопочка, Пёстренький.</a:t>
            </a:r>
          </a:p>
          <a:p>
            <a:r>
              <a:rPr lang="ru-RU" sz="1800" b="1" i="1" dirty="0" smtClean="0"/>
              <a:t>Лепесток 2.</a:t>
            </a:r>
            <a:r>
              <a:rPr lang="ru-RU" sz="1800" dirty="0" smtClean="0"/>
              <a:t> Ракета, воздушный шар.</a:t>
            </a:r>
            <a:endParaRPr lang="ru-RU" sz="1800" dirty="0"/>
          </a:p>
          <a:p>
            <a:r>
              <a:rPr lang="ru-RU" sz="1800" b="1" i="1" dirty="0" smtClean="0"/>
              <a:t>Лепесток 3. </a:t>
            </a:r>
            <a:r>
              <a:rPr lang="ru-RU" sz="1800" dirty="0" smtClean="0"/>
              <a:t>«Приключения Незнайки и его друзей».</a:t>
            </a:r>
          </a:p>
          <a:p>
            <a:r>
              <a:rPr lang="ru-RU" sz="1800" b="1" i="1" dirty="0" smtClean="0"/>
              <a:t>Лепесток 4</a:t>
            </a:r>
            <a:r>
              <a:rPr lang="ru-RU" sz="1800" dirty="0" smtClean="0"/>
              <a:t>. Незнайка.</a:t>
            </a:r>
          </a:p>
          <a:p>
            <a:r>
              <a:rPr lang="ru-RU" sz="1800" b="1" i="1" dirty="0" smtClean="0"/>
              <a:t>Лепесток 5.</a:t>
            </a:r>
            <a:r>
              <a:rPr lang="ru-RU" sz="1800" dirty="0" smtClean="0"/>
              <a:t> Цветик.</a:t>
            </a:r>
          </a:p>
          <a:p>
            <a:r>
              <a:rPr lang="ru-RU" sz="1800" b="1" i="1" dirty="0" smtClean="0"/>
              <a:t>Лепесток 6.</a:t>
            </a:r>
            <a:r>
              <a:rPr lang="ru-RU" sz="1800" dirty="0" smtClean="0"/>
              <a:t> «Приключения Незнайки и его друзей», «Винтик, </a:t>
            </a:r>
            <a:r>
              <a:rPr lang="ru-RU" sz="1800" dirty="0" err="1" smtClean="0"/>
              <a:t>Шпунтик</a:t>
            </a:r>
            <a:r>
              <a:rPr lang="ru-RU" sz="1800" dirty="0" smtClean="0"/>
              <a:t> и пылесос», «Незнайка в Солнечном городе», «Незнайка на луне».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641207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Вставь словечко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7158" y="2071678"/>
            <a:ext cx="541094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Приключения… и его друзей.</a:t>
            </a:r>
          </a:p>
          <a:p>
            <a:r>
              <a:rPr lang="ru-RU" dirty="0" smtClean="0"/>
              <a:t>Витя… в школе и дома.</a:t>
            </a:r>
          </a:p>
          <a:p>
            <a:r>
              <a:rPr lang="ru-RU" dirty="0" smtClean="0"/>
              <a:t>Дневник Коли…</a:t>
            </a:r>
          </a:p>
          <a:p>
            <a:r>
              <a:rPr lang="ru-RU" dirty="0" smtClean="0"/>
              <a:t>Незнайка в … городе.</a:t>
            </a:r>
          </a:p>
          <a:p>
            <a:r>
              <a:rPr lang="ru-RU" dirty="0" smtClean="0"/>
              <a:t>… на Луне.</a:t>
            </a:r>
          </a:p>
          <a:p>
            <a:r>
              <a:rPr lang="ru-RU" dirty="0" smtClean="0"/>
              <a:t>Винтик, </a:t>
            </a:r>
            <a:r>
              <a:rPr lang="ru-RU" dirty="0" err="1" smtClean="0"/>
              <a:t>Шпунтик</a:t>
            </a:r>
            <a:r>
              <a:rPr lang="ru-RU" dirty="0" smtClean="0"/>
              <a:t> и…</a:t>
            </a:r>
          </a:p>
          <a:p>
            <a:r>
              <a:rPr lang="ru-RU" dirty="0" smtClean="0"/>
              <a:t>Бобик в гостях у …</a:t>
            </a:r>
          </a:p>
          <a:p>
            <a:r>
              <a:rPr lang="ru-RU" dirty="0" smtClean="0"/>
              <a:t>Приключения Толи…</a:t>
            </a:r>
          </a:p>
          <a:p>
            <a:r>
              <a:rPr lang="ru-RU" dirty="0" smtClean="0"/>
              <a:t>Весёлая ….</a:t>
            </a:r>
          </a:p>
          <a:p>
            <a:r>
              <a:rPr lang="ru-RU" dirty="0" smtClean="0"/>
              <a:t>Живая…</a:t>
            </a:r>
          </a:p>
          <a:p>
            <a:r>
              <a:rPr lang="ru-RU" dirty="0" smtClean="0"/>
              <a:t>… каток.</a:t>
            </a:r>
          </a:p>
          <a:p>
            <a:r>
              <a:rPr lang="ru-RU" dirty="0" smtClean="0"/>
              <a:t>Мишкина 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215074" y="2714620"/>
            <a:ext cx="2458616" cy="41433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Малеев</a:t>
            </a:r>
          </a:p>
          <a:p>
            <a:r>
              <a:rPr lang="ru-RU" dirty="0" smtClean="0"/>
              <a:t>Незнайки</a:t>
            </a:r>
          </a:p>
          <a:p>
            <a:r>
              <a:rPr lang="ru-RU" dirty="0" smtClean="0"/>
              <a:t>Солнечный</a:t>
            </a:r>
          </a:p>
          <a:p>
            <a:r>
              <a:rPr lang="ru-RU" dirty="0" smtClean="0"/>
              <a:t>Незнайка</a:t>
            </a:r>
          </a:p>
          <a:p>
            <a:r>
              <a:rPr lang="ru-RU" dirty="0" smtClean="0"/>
              <a:t>Синицын</a:t>
            </a:r>
          </a:p>
          <a:p>
            <a:r>
              <a:rPr lang="ru-RU" dirty="0" smtClean="0"/>
              <a:t>Пылесос</a:t>
            </a:r>
          </a:p>
          <a:p>
            <a:r>
              <a:rPr lang="ru-RU" dirty="0" smtClean="0"/>
              <a:t>Каша</a:t>
            </a:r>
          </a:p>
          <a:p>
            <a:r>
              <a:rPr lang="ru-RU" dirty="0" smtClean="0"/>
              <a:t>Наш</a:t>
            </a:r>
          </a:p>
          <a:p>
            <a:r>
              <a:rPr lang="ru-RU" dirty="0" smtClean="0"/>
              <a:t>Шляпа</a:t>
            </a:r>
          </a:p>
          <a:p>
            <a:r>
              <a:rPr lang="ru-RU" dirty="0" smtClean="0"/>
              <a:t>Семейка</a:t>
            </a:r>
          </a:p>
          <a:p>
            <a:r>
              <a:rPr lang="ru-RU" dirty="0" smtClean="0"/>
              <a:t>Клюквина</a:t>
            </a:r>
          </a:p>
          <a:p>
            <a:r>
              <a:rPr lang="ru-RU" dirty="0" smtClean="0"/>
              <a:t>Барбос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19233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r>
              <a:rPr lang="ru-RU" dirty="0" smtClean="0"/>
              <a:t>Ребята, читайте рассказы </a:t>
            </a:r>
            <a:r>
              <a:rPr lang="ru-RU" dirty="0" err="1" smtClean="0"/>
              <a:t>Н.Н.Носова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10243" name="Picture 3" descr="C:\Users\1\Pictures\0004-003-Rasskazy-Nos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6120680" cy="3744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13071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034" y="928670"/>
            <a:ext cx="3816424" cy="5483151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Здравствуйте , ребята!</a:t>
            </a:r>
          </a:p>
          <a:p>
            <a:r>
              <a:rPr lang="ru-RU" sz="2000" dirty="0" smtClean="0"/>
              <a:t>Я – Незнайка! Узнали?</a:t>
            </a:r>
          </a:p>
          <a:p>
            <a:r>
              <a:rPr lang="ru-RU" sz="2000" dirty="0" smtClean="0"/>
              <a:t>Как называются книги про меня?</a:t>
            </a:r>
          </a:p>
          <a:p>
            <a:r>
              <a:rPr lang="ru-RU" sz="2000" dirty="0" smtClean="0"/>
              <a:t>Какие создали про меня мультфильмы ?</a:t>
            </a:r>
          </a:p>
          <a:p>
            <a:r>
              <a:rPr lang="ru-RU" sz="2000" dirty="0" smtClean="0"/>
              <a:t>А кто придумал  меня и всех моих друзей из Цветочного города?</a:t>
            </a:r>
          </a:p>
          <a:p>
            <a:r>
              <a:rPr lang="ru-RU" sz="2000" dirty="0" smtClean="0"/>
              <a:t>Это Николай Николаевич Носов.</a:t>
            </a:r>
          </a:p>
          <a:p>
            <a:r>
              <a:rPr lang="ru-RU" sz="2000" dirty="0" smtClean="0"/>
              <a:t>Он написал много книг о детях и для детей. 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Users\1\Pictures\77864293_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476672"/>
            <a:ext cx="3550817" cy="5539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59347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Николай Николаевич Носов</a:t>
            </a:r>
            <a:endParaRPr lang="ru-RU" sz="4400" dirty="0"/>
          </a:p>
        </p:txBody>
      </p:sp>
      <p:pic>
        <p:nvPicPr>
          <p:cNvPr id="1031" name="Picture 7" descr="C:\Users\1\Pictures\i (7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42" b="5142"/>
          <a:stretch>
            <a:fillRect/>
          </a:stretch>
        </p:blipFill>
        <p:spPr bwMode="auto">
          <a:xfrm>
            <a:off x="611560" y="1371600"/>
            <a:ext cx="3888432" cy="2926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461970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\Pictures\0003-003-Proizvedenija-Nikolaja-Nikolaevicha-Noso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725" y="-347663"/>
            <a:ext cx="10077450" cy="7553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32200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«Мишкина каша», «Дружок», «Телефон», «Горшок каши», «Тук-тук-тук».</a:t>
            </a:r>
          </a:p>
          <a:p>
            <a:r>
              <a:rPr lang="ru-RU" sz="2800" dirty="0" smtClean="0"/>
              <a:t>«Огородники», «Приключения Толи Клюквина», «Клякса», «Федина задача», «Багаж».</a:t>
            </a:r>
          </a:p>
          <a:p>
            <a:r>
              <a:rPr lang="ru-RU" sz="2800" dirty="0" smtClean="0"/>
              <a:t>«Живая шляпа», «На горке», «Веревочка», «Затейники», «Фантазеры».</a:t>
            </a:r>
          </a:p>
          <a:p>
            <a:r>
              <a:rPr lang="ru-RU" sz="2800" dirty="0" smtClean="0"/>
              <a:t>«Метро», «Огурцы», «Заплатка», «Веселая семейка», «Краденое солнце».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«Лишний рассказ»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51400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«Он развинтил трубку, вынул из неё какие-то железки и стал отковыривать круглую пластинку, которая внутри была. Пластинка вырвалась , и из трубки высыпался чёрный порошок. Мишка испугался и стал собирать порошок обратно».</a:t>
            </a:r>
          </a:p>
          <a:p>
            <a:r>
              <a:rPr lang="ru-RU" sz="2800" b="1" dirty="0" smtClean="0"/>
              <a:t>«ТЕЛЕФОН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Чему учит это произведение?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Угадай произведение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32363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61560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«Отошёл я в сторонку, а Мишка варит, то есть не варит, а только и делает, что лишнюю крупу в тарелки перекладывает. Весь стол уставил тарелками, как в ресторане, и все время подливает».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03323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b="1" dirty="0" smtClean="0"/>
              <a:t>МИШКИНА КАША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Почему мальчики не смогли сварить кашу?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988855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780108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«Милая мамочка! Разреши мне держать щеночка маленького. Он очень красивый, весь рыжий, и я его очень люблю. За это я тебя всегда буду слушаться, и буду хорошо учиться, и щеночка буду учить, чтоб из него выросла большая собака».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971600" y="3556000"/>
            <a:ext cx="6800800" cy="1961231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«</a:t>
            </a:r>
            <a:r>
              <a:rPr lang="ru-RU" sz="3200" b="1" dirty="0"/>
              <a:t>ДРУЖОК»</a:t>
            </a:r>
            <a:br>
              <a:rPr lang="ru-RU" sz="3200" b="1" dirty="0"/>
            </a:br>
            <a:r>
              <a:rPr lang="ru-RU" sz="3200" b="1" dirty="0"/>
              <a:t>             </a:t>
            </a:r>
            <a:r>
              <a:rPr lang="ru-RU" sz="3200" dirty="0"/>
              <a:t>Как мальчики потеряли щенка?</a:t>
            </a:r>
            <a:br>
              <a:rPr lang="ru-RU" sz="3200" dirty="0"/>
            </a:br>
            <a:r>
              <a:rPr lang="ru-RU" sz="3200" dirty="0"/>
              <a:t>             Смогли ли они его найти? Как?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3461449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b="1" dirty="0"/>
              <a:t>Ж</a:t>
            </a:r>
            <a:r>
              <a:rPr lang="ru-RU" b="1" dirty="0" smtClean="0"/>
              <a:t>ивая шляпа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Кто главный герой в рассказе?</a:t>
            </a:r>
          </a:p>
          <a:p>
            <a:r>
              <a:rPr lang="ru-RU" dirty="0" smtClean="0"/>
              <a:t>Кто прятался под шляпой?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«Вдруг шляпа поползла прямо к Вадику. Он как закричит: «Ай!» и прыг на диван»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270356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782</TotalTime>
  <Words>514</Words>
  <Application>Microsoft Office PowerPoint</Application>
  <PresentationFormat>Экран (4:3)</PresentationFormat>
  <Paragraphs>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Урок по литературному чтению во 2 классе на тему «Творчество Н.Н.Носова» (урок – игра)</vt:lpstr>
      <vt:lpstr>Слайд 2</vt:lpstr>
      <vt:lpstr> </vt:lpstr>
      <vt:lpstr>Слайд 4</vt:lpstr>
      <vt:lpstr> «Лишний рассказ»</vt:lpstr>
      <vt:lpstr>Угадай произведение</vt:lpstr>
      <vt:lpstr>«Отошёл я в сторонку, а Мишка варит, то есть не варит, а только и делает, что лишнюю крупу в тарелки перекладывает. Весь стол уставил тарелками, как в ресторане, и все время подливает».</vt:lpstr>
      <vt:lpstr>«Милая мамочка! Разреши мне держать щеночка маленького. Он очень красивый, весь рыжий, и я его очень люблю. За это я тебя всегда буду слушаться, и буду хорошо учиться, и щеночка буду учить, чтоб из него выросла большая собака». </vt:lpstr>
      <vt:lpstr>«Вдруг шляпа поползла прямо к Вадику. Он как закричит: «Ай!» и прыг на диван»</vt:lpstr>
      <vt:lpstr>Рисуночная викторина</vt:lpstr>
      <vt:lpstr>«Огурцы»</vt:lpstr>
      <vt:lpstr>«Мишкина каша»</vt:lpstr>
      <vt:lpstr>«Телефон»</vt:lpstr>
      <vt:lpstr>«Тук-тук-тук»</vt:lpstr>
      <vt:lpstr>Весёлая ромашка.</vt:lpstr>
      <vt:lpstr>Вставь словечко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ДИАНА</cp:lastModifiedBy>
  <cp:revision>26</cp:revision>
  <dcterms:created xsi:type="dcterms:W3CDTF">2013-06-13T11:39:01Z</dcterms:created>
  <dcterms:modified xsi:type="dcterms:W3CDTF">2023-11-21T14:31:05Z</dcterms:modified>
</cp:coreProperties>
</file>