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знают историю чая</c:v>
                </c:pt>
                <c:pt idx="1">
                  <c:v>пьют чай более 3-х раз в день</c:v>
                </c:pt>
                <c:pt idx="2">
                  <c:v>предпочитают черный чай</c:v>
                </c:pt>
                <c:pt idx="3">
                  <c:v>пьют чай с сахаром</c:v>
                </c:pt>
                <c:pt idx="4">
                  <c:v>пьют чай с лимоном</c:v>
                </c:pt>
                <c:pt idx="5">
                  <c:v>подают выпечку к чаю</c:v>
                </c:pt>
                <c:pt idx="6">
                  <c:v>предпочитают пить чай дома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50</c:v>
                </c:pt>
                <c:pt idx="1">
                  <c:v>65</c:v>
                </c:pt>
                <c:pt idx="2">
                  <c:v>50</c:v>
                </c:pt>
                <c:pt idx="3">
                  <c:v>50</c:v>
                </c:pt>
                <c:pt idx="4">
                  <c:v>40</c:v>
                </c:pt>
                <c:pt idx="5">
                  <c:v>60</c:v>
                </c:pt>
                <c:pt idx="6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знают историю чая</c:v>
                </c:pt>
                <c:pt idx="1">
                  <c:v>пьют чай более 3-х раз в день</c:v>
                </c:pt>
                <c:pt idx="2">
                  <c:v>предпочитают черный чай</c:v>
                </c:pt>
                <c:pt idx="3">
                  <c:v>пьют чай с сахаром</c:v>
                </c:pt>
                <c:pt idx="4">
                  <c:v>пьют чай с лимоном</c:v>
                </c:pt>
                <c:pt idx="5">
                  <c:v>подают выпечку к чаю</c:v>
                </c:pt>
                <c:pt idx="6">
                  <c:v>предпочитают пить чай дома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знают историю чая</c:v>
                </c:pt>
                <c:pt idx="1">
                  <c:v>пьют чай более 3-х раз в день</c:v>
                </c:pt>
                <c:pt idx="2">
                  <c:v>предпочитают черный чай</c:v>
                </c:pt>
                <c:pt idx="3">
                  <c:v>пьют чай с сахаром</c:v>
                </c:pt>
                <c:pt idx="4">
                  <c:v>пьют чай с лимоном</c:v>
                </c:pt>
                <c:pt idx="5">
                  <c:v>подают выпечку к чаю</c:v>
                </c:pt>
                <c:pt idx="6">
                  <c:v>предпочитают пить чай дома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axId val="128360832"/>
        <c:axId val="128362368"/>
      </c:barChart>
      <c:catAx>
        <c:axId val="128360832"/>
        <c:scaling>
          <c:orientation val="minMax"/>
        </c:scaling>
        <c:axPos val="b"/>
        <c:tickLblPos val="nextTo"/>
        <c:crossAx val="128362368"/>
        <c:crosses val="autoZero"/>
        <c:auto val="1"/>
        <c:lblAlgn val="ctr"/>
        <c:lblOffset val="100"/>
      </c:catAx>
      <c:valAx>
        <c:axId val="128362368"/>
        <c:scaling>
          <c:orientation val="minMax"/>
        </c:scaling>
        <c:axPos val="l"/>
        <c:majorGridlines/>
        <c:numFmt formatCode="General" sourceLinked="1"/>
        <c:tickLblPos val="nextTo"/>
        <c:crossAx val="12836083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022A-8AA0-4989-9BB3-B2DD9DC9CAB4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F7C0-CCCF-4392-966C-9130612C3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1;&#1090;&#1100;%20&#1082;%20&#1086;&#1083;&#1080;&#1084;&#1087;&#1091;%202023\&#1050;&#1088;&#1072;&#1074;&#1094;&#1086;&#1074;\&#1040;&#1085;&#1089;&#1072;&#1084;&#1073;&#1083;&#1100;%20&#1056;&#1091;&#1089;&#1089;&#1082;&#1080;&#1093;%20&#1085;&#1072;&#1088;&#1086;&#1076;&#1085;&#1099;&#1093;%20&#1080;&#1085;&#1089;&#1090;&#1088;&#1091;&#1084;&#1077;&#1085;&#1090;&#1086;&#1074;%20_&#1057;&#1040;&#1052;&#1054;&#1042;%20-%20&#1057;&#1074;&#1077;&#1090;&#1080;&#1090;%20&#1084;&#1077;&#1089;&#1103;&#1094;.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91;&#1090;&#1100;%20&#1082;%20&#1086;&#1083;&#1080;&#1084;&#1087;&#1091;%202023\&#1050;&#1088;&#1072;&#1074;&#1094;&#1086;&#1074;\&#1050;&#1080;&#1090;&#1072;&#1081;&#1089;&#1082;&#1072;&#1103;%20&#1084;&#1091;&#1079;&#1099;&#1082;&#1072;%20&#1076;&#1083;&#1103;%20&#1063;&#1072;&#1081;&#1085;&#1086;&#1081;%20&#1094;&#1077;&#1088;&#1077;&#1084;&#1086;&#1085;&#1080;&#1080;%20-%203_(EEMUSIC.ru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1533" y="1196752"/>
            <a:ext cx="86209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«Любители чая :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 прошлого к настоящему»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005064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Автор: Кравцов Михаил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6г класс МБОУ гимназия №1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Руководитель: </a:t>
            </a:r>
            <a:r>
              <a:rPr lang="ru-RU" sz="2000" dirty="0" err="1" smtClean="0">
                <a:solidFill>
                  <a:srgbClr val="0070C0"/>
                </a:solidFill>
              </a:rPr>
              <a:t>Лазуренко</a:t>
            </a:r>
            <a:r>
              <a:rPr lang="ru-RU" sz="2000" dirty="0" smtClean="0">
                <a:solidFill>
                  <a:srgbClr val="0070C0"/>
                </a:solidFill>
              </a:rPr>
              <a:t> О.Н.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учитель английского языка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5589240"/>
            <a:ext cx="133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Миллерово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2023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omtea.ru/wp-content/uploads/6/a/8/6a843caa3034825812cf38e6321da43f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10/1603845175_64-p-foni-dlya-prezentatsii-po-biologii-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storage.myseldon.com/news-pict-3c/3CE5AC27EA4562FD116F851150B5E8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396536" cy="6858000"/>
          </a:xfrm>
          <a:prstGeom prst="rect">
            <a:avLst/>
          </a:prstGeom>
          <a:noFill/>
        </p:spPr>
      </p:pic>
      <p:pic>
        <p:nvPicPr>
          <p:cNvPr id="6" name="Ансамбль Русских народных инструментов _САМОВ - Светит месяц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6016" y="116633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чай пьет –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ста лет проживет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ro-dachnikov.com/uploads/posts/2021-11/1637876427_103-pro-dachnikov-com-p-chai-rastenie-foto-1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15719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5632" y="332656"/>
            <a:ext cx="4392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 доброго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zarya-egorlik.ru/wp-content/uploads/2020/09/karta-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4572273" cy="351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cdn-eu.purposegames.com/images/game/bg/113/5iYFAZ3HXCF.png?s=14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60649"/>
            <a:ext cx="4536503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bout-tea.ru/wp-content/uploads/3/4/f/34f6387d0ec8a9fd09d18b647d8999a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cf3.ppt-online.org/files3/slide/6/63KseJPQlOgA4CYFNruyZnBdIUvk5oTfLtSVbE/slide-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4068217" cy="29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проанализировать чайные традиции любителей чая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узнать историю чая,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рассмотреть разные традиции чаепития,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провести анкетирование среди жителей г.Миллерово о чае,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сделать выводы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исследования: чайные традиции.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исследования: поиск чайных предпочтений людей.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предположим, что любители чая есть не только в Англии, но и в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4822" y="332656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чая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https://oiless.ru/image/cache/catalog/gidrolati/1/890988364-gidrolat-zelenyj-chaj-1200x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412777"/>
            <a:ext cx="288031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baristas.ru/wa-data/public/shop/products/83/45/4583/images/10327/10327.9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12776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obroeutrospb.ru/wa-data/public/shop/products/34/09/934/images/1154/1154.9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12777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717032"/>
            <a:ext cx="786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err="1" smtClean="0"/>
              <a:t>крупнолистовой</a:t>
            </a:r>
            <a:r>
              <a:rPr lang="ru-RU" dirty="0" smtClean="0"/>
              <a:t>                    гранулированный                         </a:t>
            </a:r>
            <a:r>
              <a:rPr lang="ru-RU" dirty="0" err="1" smtClean="0"/>
              <a:t>мелколистовой</a:t>
            </a:r>
            <a:endParaRPr lang="ru-RU" dirty="0"/>
          </a:p>
        </p:txBody>
      </p:sp>
      <p:pic>
        <p:nvPicPr>
          <p:cNvPr id="8" name="Рисунок 7" descr="https://sc01.alicdn.com/kf/HTB1Gvk6zrSYBuNjSspiq6xNzpXat/234139921/HTB1Gvk6zrSYBuNjSspiq6xNzpXa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88032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e04.alicdn.com/kf/S6f60aa00aed9428a99077af7265eb184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293096"/>
            <a:ext cx="2902074" cy="218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ароматизированный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glandlife.ru/wp-content/uploads/2018/12/kuhnya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88641"/>
            <a:ext cx="805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английского чаепития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vot69.ru/wp-content/uploads/2019/11/cha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16633"/>
            <a:ext cx="651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русского чаепития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rot.info/uploads/posts/2020-10/1603845175_64-p-foni-dlya-prezentatsii-po-biologii-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Статистические данные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828800"/>
          <a:ext cx="8064895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10/1603845175_64-p-foni-dlya-prezentatsii-po-biologii-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posudaguide.ru/wp-content/uploads/2019/05/Pialy-s-chae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88641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Подведем итог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итайская музыка для Чайной церемонии - 3_(EE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5085184"/>
            <a:ext cx="304800" cy="28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123</Words>
  <Application>Microsoft Office PowerPoint</Application>
  <PresentationFormat>Экран (4:3)</PresentationFormat>
  <Paragraphs>31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2023-05-09T12:37:09Z</dcterms:created>
  <dcterms:modified xsi:type="dcterms:W3CDTF">2023-12-02T22:15:37Z</dcterms:modified>
</cp:coreProperties>
</file>