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68" r:id="rId4"/>
    <p:sldId id="269" r:id="rId5"/>
    <p:sldId id="263" r:id="rId6"/>
    <p:sldId id="258" r:id="rId7"/>
    <p:sldId id="256" r:id="rId8"/>
    <p:sldId id="259" r:id="rId9"/>
    <p:sldId id="260" r:id="rId10"/>
    <p:sldId id="267" r:id="rId11"/>
    <p:sldId id="266" r:id="rId12"/>
    <p:sldId id="265" r:id="rId13"/>
    <p:sldId id="264" r:id="rId14"/>
    <p:sldId id="261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E652-0DE0-48F0-8611-AA4F76F85C2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1763-0191-4AB4-89E6-94CFDC29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2;&#1086;&#1080;%20&#1076;&#1086;&#1082;&#1091;&#1084;&#1077;&#1085;&#1090;&#1099;\&#1087;&#1077;&#1089;&#1077;&#1085;&#1082;&#1080;\Varezhka_Narezka_iz_Varezhki_(vmusice.net).mp3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2;&#1086;&#1080;%20&#1076;&#1086;&#1082;&#1091;&#1084;&#1077;&#1085;&#1090;&#1099;\&#1087;&#1077;&#1089;&#1077;&#1085;&#1082;&#1080;\Plyashut_belki_plyashut_zajcy_-_tozhe_na_n.g._zaedaet_konkretno_lya-lya-lya-lya_(iPlayer.fm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643446"/>
            <a:ext cx="3486152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714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Варежка</a:t>
            </a:r>
          </a:p>
          <a:p>
            <a:pPr algn="ctr" defTabSz="912813"/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труда,  1 класс</a:t>
            </a:r>
          </a:p>
          <a:p>
            <a:pPr algn="ctr" defTabSz="912813"/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«Школа России»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oidmitrov.ru/About_dmitrov/History/Image/XXvek/firma_unost.jpg"/>
          <p:cNvPicPr>
            <a:picLocks noChangeAspect="1" noChangeArrowheads="1"/>
          </p:cNvPicPr>
          <p:nvPr/>
        </p:nvPicPr>
        <p:blipFill>
          <a:blip r:embed="rId2"/>
          <a:srcRect r="154" b="8127"/>
          <a:stretch>
            <a:fillRect/>
          </a:stretch>
        </p:blipFill>
        <p:spPr bwMode="auto">
          <a:xfrm>
            <a:off x="1214414" y="571480"/>
            <a:ext cx="6500858" cy="5518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ooowolna.ru/u/57/bf52ee703511e2b38ec21888fad45c/-/135530268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pk.lysva.ru/uploads/posts/2011-12/1323664970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62821" cy="5447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.dreamwidth.org/39c3dc3fa61d/-/pics.livejournal.com/zavodfoto/pic/00212zh0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929486" cy="46124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500702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Лысьвенская</a:t>
            </a:r>
            <a:r>
              <a:rPr lang="ru-RU" sz="2000" dirty="0"/>
              <a:t> </a:t>
            </a:r>
            <a:r>
              <a:rPr lang="ru-RU" sz="2000" dirty="0" err="1"/>
              <a:t>чулочно</a:t>
            </a:r>
            <a:r>
              <a:rPr lang="ru-RU" sz="2000" dirty="0"/>
              <a:t> – перчаточная фабрика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1563" t="14167" r="42343" b="19999"/>
          <a:stretch>
            <a:fillRect/>
          </a:stretch>
        </p:blipFill>
        <p:spPr bwMode="auto">
          <a:xfrm>
            <a:off x="1357290" y="340466"/>
            <a:ext cx="6143668" cy="63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000108"/>
            <a:ext cx="6858048" cy="4572032"/>
            <a:chOff x="785786" y="1071546"/>
            <a:chExt cx="6858048" cy="4572032"/>
          </a:xfrm>
        </p:grpSpPr>
        <p:pic>
          <p:nvPicPr>
            <p:cNvPr id="1026" name="Picture 2" descr="http://cs625718.vk.me/v625718135/f250/8SznaSxhTc4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0800000">
              <a:off x="785786" y="1071546"/>
              <a:ext cx="3429023" cy="4572032"/>
            </a:xfrm>
            <a:prstGeom prst="rect">
              <a:avLst/>
            </a:prstGeom>
            <a:noFill/>
          </p:spPr>
        </p:pic>
        <p:pic>
          <p:nvPicPr>
            <p:cNvPr id="3" name="Picture 2" descr="http://cs625718.vk.me/v625718135/f250/8SznaSxhTc4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0800000" flipH="1">
              <a:off x="4214810" y="1071546"/>
              <a:ext cx="3429024" cy="4572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pic>
        <p:nvPicPr>
          <p:cNvPr id="6" name="Varezhka_Narezka_iz_Varezhki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-2iHKTTzusQs/Tye6s-Cv2cI/AAAAAAAABeY/BMulMZnyarc/s1600/watermarked+-+result111.jpg"/>
          <p:cNvPicPr>
            <a:picLocks noChangeAspect="1" noChangeArrowheads="1"/>
          </p:cNvPicPr>
          <p:nvPr/>
        </p:nvPicPr>
        <p:blipFill>
          <a:blip r:embed="rId2"/>
          <a:srcRect l="7759" r="49138" b="63218"/>
          <a:stretch>
            <a:fillRect/>
          </a:stretch>
        </p:blipFill>
        <p:spPr bwMode="auto">
          <a:xfrm>
            <a:off x="428596" y="785794"/>
            <a:ext cx="803677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tive.com/wp-content/uploads/2014/11/wreath-ideas/17-paper-craft-wrea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92948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www.uploads.stalker-zona-tvorchestva.ru/image/c29cfa6f839d77c___4astlivogo_novogo_god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3807455" cy="5072098"/>
          </a:xfrm>
          <a:prstGeom prst="rect">
            <a:avLst/>
          </a:prstGeom>
          <a:noFill/>
        </p:spPr>
      </p:pic>
      <p:pic>
        <p:nvPicPr>
          <p:cNvPr id="1028" name="Picture 4" descr="http://animashki.kak2z.org/pic/27/animashki-nadpisi-11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66"/>
            <a:ext cx="5872969" cy="761311"/>
          </a:xfrm>
          <a:prstGeom prst="rect">
            <a:avLst/>
          </a:prstGeom>
          <a:noFill/>
        </p:spPr>
      </p:pic>
      <p:pic>
        <p:nvPicPr>
          <p:cNvPr id="6" name="Plyashut_belki_plyashut_zajcy_-_tozhe_na_n.g._zaedaet_konkretno_lya-lya-lya-l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290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труда 1 класс</a:t>
            </a:r>
          </a:p>
        </p:txBody>
      </p:sp>
      <p:pic>
        <p:nvPicPr>
          <p:cNvPr id="29698" name="Picture 2" descr="http://www.playing-field.ru/img/2015/052114/5159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565675" cy="45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/54/544/54544969_Varezhki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2c.neobroker.ru/img-org/tovar-6503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357586" cy="2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женские модные варежки 2014 фо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1480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женские модные варежки 2014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181617" y="3605201"/>
            <a:ext cx="27812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smex.ru/assets/images/bulletin/0x0/services_image_b11f8e9e276be68eedcfc3887ceef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alika.org/img/middle_4db12c837e32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505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424526.vk.me/v424526123/6c8a/CR36gQA834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86190"/>
            <a:ext cx="3600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Латвийские вареж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792" y="1357298"/>
            <a:ext cx="6893670" cy="459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rs1.4sqi.net/img/general/600x600/12558007_mGbPDEd7Gt4HhtntZ9mtqW1_HZkWTSdm1ik3oLe1s5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6858048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785926"/>
            <a:ext cx="2643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Город </a:t>
            </a:r>
          </a:p>
          <a:p>
            <a:r>
              <a:rPr lang="ru-RU" sz="2800" b="1" dirty="0"/>
              <a:t>Санкт-Петербург</a:t>
            </a:r>
          </a:p>
          <a:p>
            <a:r>
              <a:rPr lang="ru-RU" sz="2800" b="1" dirty="0"/>
              <a:t>31 января </a:t>
            </a:r>
          </a:p>
          <a:p>
            <a:r>
              <a:rPr lang="ru-RU" sz="2800" b="1"/>
              <a:t>2013 год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094" t="11666" r="24532" b="17500"/>
          <a:stretch>
            <a:fillRect/>
          </a:stretch>
        </p:blipFill>
        <p:spPr bwMode="auto">
          <a:xfrm>
            <a:off x="214282" y="238282"/>
            <a:ext cx="8643998" cy="63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terburg.biz/images/space/muzvar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714776" cy="5572164"/>
          </a:xfrm>
          <a:prstGeom prst="rect">
            <a:avLst/>
          </a:prstGeom>
          <a:noFill/>
        </p:spPr>
      </p:pic>
      <p:pic>
        <p:nvPicPr>
          <p:cNvPr id="7172" name="Picture 4" descr="http://personalincome.nethouse.ru/static/img/0000/0004/0644/40644129.79kw8cklxr.W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82569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do2go.ru/uploads/full/16b40e0fb18f4819c8b504e8a375065b_w960_h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62975" cy="591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</Words>
  <Application>Microsoft Office PowerPoint</Application>
  <PresentationFormat>Экран (4:3)</PresentationFormat>
  <Paragraphs>10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MyComputer</cp:lastModifiedBy>
  <cp:revision>38</cp:revision>
  <dcterms:created xsi:type="dcterms:W3CDTF">2015-12-03T03:16:07Z</dcterms:created>
  <dcterms:modified xsi:type="dcterms:W3CDTF">2023-08-08T17:55:53Z</dcterms:modified>
</cp:coreProperties>
</file>