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1" r:id="rId2"/>
    <p:sldId id="270" r:id="rId3"/>
    <p:sldId id="279" r:id="rId4"/>
    <p:sldId id="276" r:id="rId5"/>
    <p:sldId id="278" r:id="rId6"/>
    <p:sldId id="277" r:id="rId7"/>
    <p:sldId id="274" r:id="rId8"/>
    <p:sldId id="273" r:id="rId9"/>
    <p:sldId id="275" r:id="rId10"/>
    <p:sldId id="271" r:id="rId11"/>
    <p:sldId id="266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F7A"/>
    <a:srgbClr val="F1BCFC"/>
    <a:srgbClr val="E6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24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0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53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4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14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8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089052-96FC-459E-BCDF-FFF8699B1B21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41BB58-479A-4B39-8765-58C531AC2D8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111" y="1752600"/>
            <a:ext cx="354276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Сжатое изложение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9294" y="2490108"/>
            <a:ext cx="570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бережливыми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94546" y="4161014"/>
            <a:ext cx="30850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 г. Туймазы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Халяфутдинова Г.Ф. </a:t>
            </a:r>
          </a:p>
        </p:txBody>
      </p:sp>
    </p:spTree>
    <p:extLst>
      <p:ext uri="{BB962C8B-B14F-4D97-AF65-F5344CB8AC3E}">
        <p14:creationId xmlns:p14="http://schemas.microsoft.com/office/powerpoint/2010/main" val="28611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8815618" cy="48320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к..</a:t>
            </a:r>
            <a:r>
              <a:rPr lang="ru-RU" sz="4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роч</a:t>
            </a:r>
            <a:r>
              <a:rPr lang="ru-RU" sz="4400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4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..ре, т..</a:t>
            </a:r>
            <a:r>
              <a:rPr lang="ru-RU" sz="4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мнеет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д..мах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зажигают, электрический,</a:t>
            </a:r>
          </a:p>
          <a:p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пр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выкли, прост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ламп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чку, </a:t>
            </a:r>
          </a:p>
          <a:p>
            <a:r>
              <a:rPr lang="ru-RU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аст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гасить, не случал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сь? </a:t>
            </a:r>
          </a:p>
          <a:p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электричество - б..</a:t>
            </a:r>
            <a:r>
              <a:rPr lang="ru-RU" sz="4400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льшой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 б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r>
              <a:rPr lang="ru-RU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электричества будет ст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ять</a:t>
            </a:r>
          </a:p>
          <a:p>
            <a:r>
              <a:rPr lang="ru-RU" sz="44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бер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жн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сходуйте 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48676" y="476672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76672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76672"/>
            <a:ext cx="4797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4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8676" y="1153855"/>
            <a:ext cx="4667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93648" y="3140968"/>
            <a:ext cx="441302" cy="7704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40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155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>
                  <a:solidFill>
                    <a:srgbClr val="23AF7A"/>
                  </a:solidFill>
                </a:ln>
                <a:solidFill>
                  <a:srgbClr val="23AF7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плану:</a:t>
            </a:r>
            <a:endParaRPr lang="ru-RU" sz="4800" b="1" cap="none" spc="0" dirty="0">
              <a:ln w="1905">
                <a:solidFill>
                  <a:srgbClr val="23AF7A"/>
                </a:solidFill>
              </a:ln>
              <a:solidFill>
                <a:srgbClr val="23AF7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9" y="1772816"/>
            <a:ext cx="8279198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914400" indent="-914400"/>
            <a:r>
              <a:rPr lang="ru-RU" sz="4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Свет в домах.                     </a:t>
            </a:r>
          </a:p>
          <a:p>
            <a:pPr marL="914400" indent="-914400"/>
            <a:r>
              <a:rPr lang="ru-RU" sz="4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Забываем погасить лампочку.</a:t>
            </a:r>
          </a:p>
          <a:p>
            <a:pPr marL="914400" indent="-914400"/>
            <a:r>
              <a:rPr lang="ru-RU" sz="4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Берегите электричество!</a:t>
            </a:r>
            <a:endParaRPr lang="ru-RU" sz="4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64735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2009" y="1065377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дальним сёлам, городам,</a:t>
            </a:r>
          </a:p>
          <a:p>
            <a:r>
              <a:rPr lang="ru-RU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идёт по проводам?</a:t>
            </a:r>
          </a:p>
          <a:p>
            <a:r>
              <a:rPr lang="ru-RU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Светлое Величество!</a:t>
            </a:r>
          </a:p>
          <a:p>
            <a:r>
              <a:rPr lang="ru-RU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….</a:t>
            </a:r>
            <a:endParaRPr lang="ru-RU" sz="440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9676" y="3857628"/>
            <a:ext cx="59799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электричество</a:t>
            </a:r>
            <a:endParaRPr lang="ru-RU" sz="6600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57360" cy="6309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72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96939" cy="577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11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307"/>
            <a:ext cx="5328592" cy="355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1403648" y="3573016"/>
            <a:ext cx="6192688" cy="306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53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6" b="7960"/>
          <a:stretch/>
        </p:blipFill>
        <p:spPr>
          <a:xfrm>
            <a:off x="251520" y="347757"/>
            <a:ext cx="422184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4" b="17190"/>
          <a:stretch/>
        </p:blipFill>
        <p:spPr>
          <a:xfrm>
            <a:off x="1673791" y="3441544"/>
            <a:ext cx="579641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18480"/>
            <a:ext cx="4164138" cy="294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12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39" y="188640"/>
            <a:ext cx="89236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 Дни стали короче.                                       На дворе быстро темнеет, и в домах зажигают электрический свет.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очень привыкли к электричеству.  Так просто включить лампочку. И мы часто забываем погасить её. С вами этого не случалось?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электричество – это большой труд многих людей. Его нужно беречь. Без электричества будет стоять транспорт, перестанут работать фабрики, заводы, школы и магазины.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Бережно расходуйте электричество!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52749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016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на вопросы.</a:t>
            </a:r>
            <a:endParaRPr lang="ru-RU" sz="4800" b="0" cap="none" spc="0" dirty="0">
              <a:ln w="1016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643050"/>
            <a:ext cx="8786842" cy="35394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Какой призыв содержится в тексте?                    Произнесите его с нужной интонацией.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>
                <a:ln w="0"/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Почему нужно беречь электричество?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0"/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Что может случиться, если не будет                           электрической энергии?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Какую оплошность мы часто допускаем? По-</a:t>
            </a:r>
          </a:p>
          <a:p>
            <a:r>
              <a:rPr lang="ru-RU" sz="3200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/>
              </a:rPr>
              <a:t>     чему это нельзя делать?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21" y="260648"/>
            <a:ext cx="892366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 Дни стали короче.                                        На дворе быстро темнеет, и в домах зажигают электрический свет.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Мы очень привыкли к электричеству.  Так просто включить лампочку. И мы часто забываем погасить её. С вами этого не случалось?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электричество – это большой труд многих людей. Его нужно беречь. Без электричества будет стоять транспорт, перестанут работать фабрики, заводы, школы и магазины.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Бережно расходуйте электричество!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</TotalTime>
  <Words>325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Calibri Light</vt:lpstr>
      <vt:lpstr>Times New Roman</vt:lpstr>
      <vt:lpstr>Wingdings</vt:lpstr>
      <vt:lpstr>Wingdings 2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cp:lastPrinted>2022-12-09T05:02:26Z</cp:lastPrinted>
  <dcterms:modified xsi:type="dcterms:W3CDTF">2023-06-25T08:24:57Z</dcterms:modified>
</cp:coreProperties>
</file>