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56" r:id="rId3"/>
    <p:sldId id="265" r:id="rId4"/>
    <p:sldId id="266" r:id="rId5"/>
    <p:sldId id="267" r:id="rId6"/>
    <p:sldId id="269" r:id="rId7"/>
    <p:sldId id="261" r:id="rId8"/>
    <p:sldId id="268" r:id="rId9"/>
    <p:sldId id="271" r:id="rId10"/>
    <p:sldId id="272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71542" autoAdjust="0"/>
  </p:normalViewPr>
  <p:slideViewPr>
    <p:cSldViewPr>
      <p:cViewPr varScale="1">
        <p:scale>
          <a:sx n="33" d="100"/>
          <a:sy n="33" d="100"/>
        </p:scale>
        <p:origin x="16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175AC-A698-4E7A-B7E7-F70F42BE3A1C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8CCCB-BB84-4AD0-B9C0-E6D4EFBCD0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9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CCCB-BB84-4AD0-B9C0-E6D4EFBCD09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33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CCCB-BB84-4AD0-B9C0-E6D4EFBCD09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CCCB-BB84-4AD0-B9C0-E6D4EFBCD09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8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8CCCB-BB84-4AD0-B9C0-E6D4EFBCD09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83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0162A-A323-4C21-A433-5B23E4CE3A2C}" type="datetimeFigureOut">
              <a:rPr lang="ru-RU" smtClean="0"/>
              <a:pPr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C53A-1144-4D06-851D-D16D234CEA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/spravochnik-antikvariata/" TargetMode="External"/><Relationship Id="rId4" Type="http://schemas.openxmlformats.org/officeDocument/2006/relationships/hyperlink" Target="http://www.historymania.inf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/spravochnik-antikvariata/" TargetMode="External"/><Relationship Id="rId4" Type="http://schemas.openxmlformats.org/officeDocument/2006/relationships/hyperlink" Target="http://www.historymania.info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раб стол\фото для И.П\фото деревни\Фото наслег\100_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9" y="228599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История ложек в нашей деревне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357166"/>
            <a:ext cx="7858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Кылаева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Зоя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Брониславовна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, 5класс</a:t>
            </a:r>
          </a:p>
          <a:p>
            <a:pPr algn="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МБОУ «2-Нерюктяйинская СОШ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им.Н.М.Корнилова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9416" y="1502633"/>
            <a:ext cx="67987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Руководитель </a:t>
            </a:r>
            <a:r>
              <a:rPr lang="ru-RU" sz="2000" dirty="0" err="1" smtClean="0"/>
              <a:t>Пшенникова</a:t>
            </a:r>
            <a:r>
              <a:rPr lang="ru-RU" sz="2000" dirty="0" smtClean="0"/>
              <a:t> Л.Н. , учитель начальных классов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3636" y="2643182"/>
            <a:ext cx="2786082" cy="378621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Серебряная ложка из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Кыллаха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семьи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Пшенникова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Афанасия Васильевича. Хранится у внука. Клеймо профиль женщины повернут вправо и число 84, мастер ПИ (Павлов ), ложка начало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ХХвека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чальная школа\Desktop\4кл НПК\Зоя\ПЕ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29600" cy="2379251"/>
          </a:xfrm>
          <a:prstGeom prst="rect">
            <a:avLst/>
          </a:prstGeom>
          <a:noFill/>
        </p:spPr>
      </p:pic>
      <p:pic>
        <p:nvPicPr>
          <p:cNvPr id="2051" name="Picture 3" descr="C:\Users\Начальная школа\Desktop\4кл НПК\Зоя\Пше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9" y="3143248"/>
            <a:ext cx="5643601" cy="264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Заключение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В ходе поисковой работы узнали  сведения о первых ложках, о строении ложки, о видах, собрали  интересные истории о ложках в нашей деревне. Узнали из чего сделана ложка в школьном музее.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По клейму на ложках, используя источники в интернете , выяснили маркировку  ложек,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фамилии мастера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Узнали, что истории серебряных ложек начинаются не с нашей деревни. Они прибыли в нашу деревню с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Кыллаха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Алдана,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Татты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И все они были сделаны в период с 1908 года до 1927 года.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За период работы узнали много  интересного про ложки. Серебряные старинные ложки с клеймом, деревянные ложки, самодельная ложка из стали самолета - это культурное наследие в нашей деревне.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Материалы сайтов Интернет: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Ложки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Википедия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http://ru.wikipedia.org/wiki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historymania.info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8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www.u/spravochnik-antikvariata/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serebro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84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Klema.ru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katalog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serebryanyx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552844"/>
            <a:ext cx="89297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 работы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собрать интересные истории о ложках в нашей деревне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1175922"/>
            <a:ext cx="84650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прочитать информацию о ложках из источников интернета;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собрать интересный материал о ложках в деревне;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делать вывод о проделанной работе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499361"/>
            <a:ext cx="864399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2000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Ложки являются частью культуры и быта человека. Собирая истории появления ложек в деревне мы старались показать их значимость как предмета коллекционирования.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Методы исследования: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беседа, наблюдение, исследование ложек, вывод исследования, изучение источников интернета .</a:t>
            </a:r>
          </a:p>
          <a:p>
            <a:pPr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ложки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старинные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ложки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None/>
            </a:pPr>
            <a:r>
              <a:rPr lang="ru-RU" sz="2000" b="1" dirty="0"/>
              <a:t>Практическая значимость работы – </a:t>
            </a:r>
            <a:r>
              <a:rPr lang="ru-RU" sz="2000" dirty="0"/>
              <a:t>попытка заинтересовать владельцев ложек для сохранения   историй о старинных ложках.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чальная школа\Desktop\корн18г\IMG-20181107-WA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2895104" cy="350046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00042"/>
            <a:ext cx="518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571744"/>
            <a:ext cx="5061665" cy="17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0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Истории о ложках в нашей деревне 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000504"/>
            <a:ext cx="33575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Деревянные  ложки из детского сада. Они были приобретены в 1996 году для музыкальных занятий. Это ударный музыкальный инструмент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4357694"/>
            <a:ext cx="5214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Ложка , сделанная из металла от самолета, который упал около 1 -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Нерюктяя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годы войны , во время перегона из Аляски на юг. Эту ложку сделал Седых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Филимон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Ложка принадлежит семье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Бельчусовых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5649587" cy="203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87" y="296159"/>
            <a:ext cx="558413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30085" y="18088"/>
            <a:ext cx="4454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Ложка из школьного музея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39486"/>
            <a:ext cx="25798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Ложка из школьного музея.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леймо  МНЦ – нейзильбер (аналог  мельхиора), в состав которой входит медь, цинк и никель.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Именная современная ложка сестры.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62" y="3963637"/>
            <a:ext cx="5584134" cy="3008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чальная школа\Desktop\4кл НПК\Зоя\Лида\20191118_182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6771200" cy="3808800"/>
          </a:xfrm>
          <a:prstGeom prst="rect">
            <a:avLst/>
          </a:prstGeom>
          <a:noFill/>
        </p:spPr>
      </p:pic>
      <p:pic>
        <p:nvPicPr>
          <p:cNvPr id="2051" name="Picture 3" descr="C:\Users\Начальная школа\Desktop\4кл НПК\Зоя\Лида\20191118_183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9200"/>
            <a:ext cx="5491200" cy="308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4286256"/>
            <a:ext cx="3857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Ложка семьи </a:t>
            </a:r>
            <a:r>
              <a:rPr lang="ru-RU" sz="2000" b="1" dirty="0" err="1" smtClean="0"/>
              <a:t>Пшенниковой</a:t>
            </a:r>
            <a:r>
              <a:rPr lang="ru-RU" sz="2000" b="1" dirty="0" smtClean="0"/>
              <a:t> Л.И.</a:t>
            </a:r>
          </a:p>
          <a:p>
            <a:r>
              <a:rPr lang="ru-RU" sz="2000" b="1" dirty="0" smtClean="0"/>
              <a:t>В 1970 годах привезли из Чехословакии.</a:t>
            </a:r>
          </a:p>
          <a:p>
            <a:r>
              <a:rPr lang="ru-RU" sz="2000" b="1" dirty="0" smtClean="0"/>
              <a:t>Маркировка : АМ7 объясняет , что в  составе есть алюминий и медь. 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b="1" dirty="0" smtClean="0"/>
              <a:t>Из истории серебряных ложек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72800"/>
            <a:ext cx="4113600" cy="308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5072098" cy="335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57818" y="928670"/>
            <a:ext cx="36433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Маркировку серебряных ложек узнали из сайтов интернета, где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число 84 применяли до 1927 года.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Проба 84 содержит : 84 частей серебра и 12 частей меди.  Рядом с числом можно разглядеть профиль женщины в кокошнике,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Который до начала ХХ века был повернут влево , с 1908 года –вправо.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5000637"/>
            <a:ext cx="378621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Ссылки: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historymania.info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www.u/spravochnik-antikvariata/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serebro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84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Klema.ru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katalog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serebryanyx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чальная школа\Desktop\4кл НПК\Зоя\ТЕЕ\20191114_0749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642918"/>
            <a:ext cx="7358114" cy="3808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428860" y="0"/>
            <a:ext cx="5209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Ложки из прошлого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чальная школа\Desktop\4кл НПК\Зоя\ТЕЕ\20191114_0753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89200"/>
            <a:ext cx="4211200" cy="23688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714744" y="4429132"/>
            <a:ext cx="52149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Серебряная ложка семьи Торговкиной А.В.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Принадлежала прадеду Торговкину Егору Егоровичу , жителю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с.Кыллах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Клеймо число 84, профиль женщины повернут вправо и буквы мастера НК (неизвестный мастер), начало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ХХвека</a:t>
            </a:r>
            <a:r>
              <a:rPr lang="ru-RU" sz="2000" b="1" dirty="0" smtClean="0"/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чальная школа\Desktop\4кл НПК\Зоя\Лида\20191118_202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71200" cy="3808800"/>
          </a:xfrm>
          <a:prstGeom prst="rect">
            <a:avLst/>
          </a:prstGeom>
          <a:noFill/>
        </p:spPr>
      </p:pic>
      <p:pic>
        <p:nvPicPr>
          <p:cNvPr id="3075" name="Picture 3" descr="C:\Users\Начальная школа\Desktop\4кл НПК\Зоя\Лида\20191118_202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69200"/>
            <a:ext cx="5491200" cy="308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3786191"/>
            <a:ext cx="442912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Серебряная ложка принадлежала Попову Илье Прокопьевичу 1907 года рождения. Жил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Алданском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районе. Ложка хранится у дочери.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Клеймо профиль женщины повернут вправо и число 84, мастер ПИ (Павлов ), ложка начало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ХХвека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72198" y="1785926"/>
            <a:ext cx="2857520" cy="271464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Серебряная ложка принадлежит семье Феоктистовых-Захаровых. Ложки из 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Таттинского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улуса, принадлежали прадеду Роману Тихоновичу  Захарову и его сыну Иннокентию Романовичу Захарову.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Ложки без заводского клейма , сделаны кустарным способом с именной маркировкой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чальная школа\Desktop\4кл НПК\Зоя\20200128_212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24800" cy="3445200"/>
          </a:xfrm>
          <a:prstGeom prst="rect">
            <a:avLst/>
          </a:prstGeom>
          <a:noFill/>
        </p:spPr>
      </p:pic>
      <p:pic>
        <p:nvPicPr>
          <p:cNvPr id="1027" name="Picture 3" descr="C:\Users\Начальная школа\Desktop\4кл НПК\Зоя\20200128_212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876"/>
            <a:ext cx="5491200" cy="308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1949</TotalTime>
  <Words>511</Words>
  <Application>Microsoft Office PowerPoint</Application>
  <PresentationFormat>Экран (4:3)</PresentationFormat>
  <Paragraphs>62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 истории серебряных ложек</vt:lpstr>
      <vt:lpstr>Презентация PowerPoint</vt:lpstr>
      <vt:lpstr>Презентация PowerPoint</vt:lpstr>
      <vt:lpstr>Серебряная ложка принадлежит семье Феоктистовых-Захаровых. Ложки из  Таттинского улуса, принадлежали прадеду Роману Тихоновичу  Захарову и его сыну Иннокентию Романовичу Захарову. Ложки без заводского клейма , сделаны кустарным способом с именной маркировкой.</vt:lpstr>
      <vt:lpstr> Серебряная ложка из Кыллаха семьи Пшенникова Афанасия Васильевича. Хранится у внука. Клеймо профиль женщины повернут вправо и число 84, мастер ПИ (Павлов ), ложка начало ХХвека.  </vt:lpstr>
      <vt:lpstr>Заключение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Кылаева Зоя, ученица 3 класса  2-Нерюктяйинской школы.</dc:title>
  <dc:creator>Начальная школа</dc:creator>
  <cp:lastModifiedBy>Школа</cp:lastModifiedBy>
  <cp:revision>149</cp:revision>
  <dcterms:created xsi:type="dcterms:W3CDTF">2018-11-13T13:43:54Z</dcterms:created>
  <dcterms:modified xsi:type="dcterms:W3CDTF">2023-05-03T14:30:23Z</dcterms:modified>
</cp:coreProperties>
</file>