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8CFFD7F-E70D-4D49-8FF2-D533826AEDF9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370E2D8-B660-45AF-B85C-87B544CFFD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ped-kopilka.ru/upload/blogs/6563_ede97d77a98bd08a6cac542fc34e6e45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844824"/>
            <a:ext cx="3343672" cy="445586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/>
                </a:solidFill>
              </a:rPr>
              <a:t>Объёмная </a:t>
            </a:r>
            <a:r>
              <a:rPr lang="ru-RU" sz="2400" b="1" dirty="0" smtClean="0">
                <a:solidFill>
                  <a:schemeClr val="accent2"/>
                </a:solidFill>
              </a:rPr>
              <a:t>аппликация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2"/>
                </a:solidFill>
              </a:rPr>
              <a:t> "</a:t>
            </a:r>
            <a:r>
              <a:rPr lang="ru-RU" sz="2400" b="1" dirty="0">
                <a:solidFill>
                  <a:schemeClr val="accent2"/>
                </a:solidFill>
              </a:rPr>
              <a:t>Нарциссы - весенние цветы"</a:t>
            </a:r>
            <a:endParaRPr lang="ru-RU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2521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Приклеиваем </a:t>
            </a:r>
            <a:r>
              <a:rPr lang="ru-RU" dirty="0"/>
              <a:t>листья.</a:t>
            </a:r>
          </a:p>
        </p:txBody>
      </p:sp>
      <p:pic>
        <p:nvPicPr>
          <p:cNvPr id="34818" name="Picture 2" descr="https://ped-kopilka.ru/upload/blogs/6563_1fcd5a9851a10758691a003e5bcb233b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5991225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620688"/>
            <a:ext cx="6688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 серединку цветка приклеиваем помпон. Открытка готова!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Необходимые материалы:</a:t>
            </a:r>
          </a:p>
          <a:p>
            <a:r>
              <a:rPr lang="ru-RU" dirty="0"/>
              <a:t>- ватные диски в количестве </a:t>
            </a:r>
            <a:r>
              <a:rPr lang="en-US" dirty="0" smtClean="0"/>
              <a:t>6</a:t>
            </a:r>
            <a:r>
              <a:rPr lang="ru-RU" dirty="0" smtClean="0"/>
              <a:t> </a:t>
            </a:r>
            <a:r>
              <a:rPr lang="ru-RU" dirty="0"/>
              <a:t>штук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тонированная бумага А4 любая для фона, зеленая для стеблей и листьев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</a:t>
            </a:r>
            <a:r>
              <a:rPr lang="ru-RU" dirty="0" smtClean="0"/>
              <a:t>маленькие помпоны</a:t>
            </a:r>
            <a:br>
              <a:rPr lang="ru-RU" dirty="0" smtClean="0"/>
            </a:br>
            <a:r>
              <a:rPr lang="ru-RU" dirty="0"/>
              <a:t>- шаблон лепестка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твёрдая основа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спицы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ножницы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клей ПВА, клей-карандаш</a:t>
            </a:r>
          </a:p>
        </p:txBody>
      </p:sp>
      <p:pic>
        <p:nvPicPr>
          <p:cNvPr id="26626" name="Picture 2" descr="https://ped-kopilka.ru/upload/blogs/6563_dcf6be533731d0aada82afd44611429e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060848"/>
            <a:ext cx="4606071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ped-kopilka.ru/upload/blogs/6563_79e2726073147b02be21a7cc664bb065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5991225" cy="44958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692696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Выбрать лист картона любого цвета для открытки. </a:t>
            </a:r>
            <a:r>
              <a:rPr lang="ru-RU" dirty="0"/>
              <a:t> </a:t>
            </a:r>
            <a:r>
              <a:rPr lang="ru-RU" dirty="0" smtClean="0"/>
              <a:t>Сложить его пополам и отрезать половинку. Фон </a:t>
            </a:r>
            <a:r>
              <a:rPr lang="ru-RU" dirty="0"/>
              <a:t>готов.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помощью </a:t>
            </a:r>
            <a:r>
              <a:rPr lang="ru-RU" dirty="0"/>
              <a:t>шаблона вырезаем 6 лепестков (на один цветок)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8674" name="Picture 2" descr="https://ped-kopilka.ru/upload/blogs/6563_8d58d3cee00445136b4cfc6408fe578a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5991225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приклеиваем на основу три лепестка, смазывая клеем ПВА только низ лепестков. Лепестки приклеиваем близко друг к другу.</a:t>
            </a:r>
          </a:p>
        </p:txBody>
      </p:sp>
      <p:pic>
        <p:nvPicPr>
          <p:cNvPr id="29698" name="Picture 2" descr="https://ped-kopilka.ru/upload/blogs/6563_89e3813c2ee79decb6f90907597f25c8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84784"/>
            <a:ext cx="5991225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между нижними лепестками приклеиваем сверху ещё три лепестка, также смазывая клеем только низ лепестков.</a:t>
            </a:r>
          </a:p>
        </p:txBody>
      </p:sp>
      <p:pic>
        <p:nvPicPr>
          <p:cNvPr id="30722" name="Picture 2" descr="https://ped-kopilka.ru/upload/blogs/6563_a6a6b92dcc5ee78fa2116f0eefd1ca76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5991225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Из зеленой цветной бумаги делаем </a:t>
            </a:r>
            <a:r>
              <a:rPr lang="ru-RU" dirty="0"/>
              <a:t>тоненькие </a:t>
            </a:r>
            <a:r>
              <a:rPr lang="ru-RU" dirty="0" err="1" smtClean="0"/>
              <a:t>полосочки</a:t>
            </a:r>
            <a:r>
              <a:rPr lang="ru-RU" dirty="0" smtClean="0"/>
              <a:t> </a:t>
            </a:r>
            <a:r>
              <a:rPr lang="ru-RU" dirty="0"/>
              <a:t>- это стебельки.</a:t>
            </a:r>
          </a:p>
        </p:txBody>
      </p:sp>
      <p:pic>
        <p:nvPicPr>
          <p:cNvPr id="31746" name="Picture 2" descr="https://ped-kopilka.ru/upload/blogs/6563_a92b794d8d0db5440a2453e1daaa5ade.jpg.jpg"/>
          <p:cNvPicPr>
            <a:picLocks noChangeAspect="1" noChangeArrowheads="1"/>
          </p:cNvPicPr>
          <p:nvPr/>
        </p:nvPicPr>
        <p:blipFill>
          <a:blip r:embed="rId2" cstate="print"/>
          <a:srcRect l="67306" t="40042" r="17069" b="11908"/>
          <a:stretch>
            <a:fillRect/>
          </a:stretch>
        </p:blipFill>
        <p:spPr bwMode="auto">
          <a:xfrm>
            <a:off x="3203848" y="1700808"/>
            <a:ext cx="1800200" cy="4154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Приклеиваем </a:t>
            </a:r>
            <a:r>
              <a:rPr lang="ru-RU" dirty="0"/>
              <a:t>стебельки к </a:t>
            </a:r>
            <a:r>
              <a:rPr lang="ru-RU" dirty="0" smtClean="0"/>
              <a:t>цветку.</a:t>
            </a:r>
            <a:endParaRPr lang="ru-RU" dirty="0"/>
          </a:p>
        </p:txBody>
      </p:sp>
      <p:pic>
        <p:nvPicPr>
          <p:cNvPr id="32770" name="Picture 2" descr="https://ped-kopilka.ru/upload/blogs/6563_58384e6a90c1c285526580a5e627b877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16832"/>
            <a:ext cx="5991225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3841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Вырезаем </a:t>
            </a:r>
            <a:r>
              <a:rPr lang="ru-RU" dirty="0"/>
              <a:t>листики разной длины.</a:t>
            </a:r>
          </a:p>
        </p:txBody>
      </p:sp>
      <p:pic>
        <p:nvPicPr>
          <p:cNvPr id="33794" name="Picture 2" descr="https://ped-kopilka.ru/upload/blogs/6563_ce245c098cefa7bbee279e3244100bb1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12776"/>
            <a:ext cx="5991225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</TotalTime>
  <Words>117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2023-02-23T16:49:38Z</dcterms:created>
  <dcterms:modified xsi:type="dcterms:W3CDTF">2023-02-23T16:59:22Z</dcterms:modified>
</cp:coreProperties>
</file>